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6" r:id="rId3"/>
    <p:sldId id="288" r:id="rId4"/>
    <p:sldId id="277" r:id="rId5"/>
    <p:sldId id="267" r:id="rId6"/>
    <p:sldId id="289" r:id="rId7"/>
    <p:sldId id="290" r:id="rId8"/>
    <p:sldId id="270" r:id="rId9"/>
    <p:sldId id="291" r:id="rId10"/>
    <p:sldId id="292" r:id="rId11"/>
    <p:sldId id="279" r:id="rId12"/>
    <p:sldId id="271" r:id="rId13"/>
    <p:sldId id="284" r:id="rId14"/>
    <p:sldId id="286" r:id="rId15"/>
    <p:sldId id="285" r:id="rId16"/>
    <p:sldId id="287" r:id="rId17"/>
    <p:sldId id="280" r:id="rId18"/>
    <p:sldId id="268" r:id="rId19"/>
    <p:sldId id="281" r:id="rId20"/>
    <p:sldId id="274"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100" autoAdjust="0"/>
  </p:normalViewPr>
  <p:slideViewPr>
    <p:cSldViewPr>
      <p:cViewPr varScale="1">
        <p:scale>
          <a:sx n="115" d="100"/>
          <a:sy n="115" d="100"/>
        </p:scale>
        <p:origin x="396"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7.xml.rels><?xml version="1.0" encoding="UTF-8" standalone="yes"?>
<Relationships xmlns="http://schemas.openxmlformats.org/package/2006/relationships"><Relationship Id="rId2" Type="http://schemas.openxmlformats.org/officeDocument/2006/relationships/hyperlink" Target="mailto:livewell.MHST@nhs.net" TargetMode="External"/><Relationship Id="rId1" Type="http://schemas.openxmlformats.org/officeDocument/2006/relationships/hyperlink" Target="https://www.livewellsouthwest.co.uk/mental-health-support-team" TargetMode="External"/></Relationships>
</file>

<file path=ppt/diagrams/_rels/drawing7.xml.rels><?xml version="1.0" encoding="UTF-8" standalone="yes"?>
<Relationships xmlns="http://schemas.openxmlformats.org/package/2006/relationships"><Relationship Id="rId2" Type="http://schemas.openxmlformats.org/officeDocument/2006/relationships/hyperlink" Target="mailto:livewell.MHST@nhs.net" TargetMode="External"/><Relationship Id="rId1" Type="http://schemas.openxmlformats.org/officeDocument/2006/relationships/hyperlink" Target="https://www.livewellsouthwest.co.uk/mental-health-support-team"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702AE5-4B2D-4396-99B8-FFC50DF4315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CD7B874-21A6-4BB5-991F-E1754D82A0E7}">
      <dgm:prSet/>
      <dgm:spPr/>
      <dgm:t>
        <a:bodyPr/>
        <a:lstStyle/>
        <a:p>
          <a:r>
            <a:rPr lang="en-GB" dirty="0"/>
            <a:t>Future in Mind Report 2015 </a:t>
          </a:r>
          <a:endParaRPr lang="en-US" dirty="0"/>
        </a:p>
      </dgm:t>
    </dgm:pt>
    <dgm:pt modelId="{57DF348A-CC7B-4083-B988-E6DBB873C6A7}" type="parTrans" cxnId="{93B95871-5D93-4C1E-ADD9-1F3341EA03B0}">
      <dgm:prSet/>
      <dgm:spPr/>
      <dgm:t>
        <a:bodyPr/>
        <a:lstStyle/>
        <a:p>
          <a:endParaRPr lang="en-US"/>
        </a:p>
      </dgm:t>
    </dgm:pt>
    <dgm:pt modelId="{88734C4C-A22F-4736-8B20-3B467DA290E9}" type="sibTrans" cxnId="{93B95871-5D93-4C1E-ADD9-1F3341EA03B0}">
      <dgm:prSet/>
      <dgm:spPr/>
      <dgm:t>
        <a:bodyPr/>
        <a:lstStyle/>
        <a:p>
          <a:endParaRPr lang="en-US"/>
        </a:p>
      </dgm:t>
    </dgm:pt>
    <dgm:pt modelId="{D22B9255-B13C-4307-BDBD-D61D0C541084}">
      <dgm:prSet/>
      <dgm:spPr/>
      <dgm:t>
        <a:bodyPr/>
        <a:lstStyle/>
        <a:p>
          <a:r>
            <a:rPr lang="en-GB" dirty="0"/>
            <a:t>1 in 10 children need treatment for mental health problems</a:t>
          </a:r>
          <a:endParaRPr lang="en-US" dirty="0"/>
        </a:p>
      </dgm:t>
    </dgm:pt>
    <dgm:pt modelId="{69094C49-1887-49C2-B309-58DE960C1E64}" type="parTrans" cxnId="{50BEBCB8-C262-435E-AD87-1EF8C8968E93}">
      <dgm:prSet/>
      <dgm:spPr/>
      <dgm:t>
        <a:bodyPr/>
        <a:lstStyle/>
        <a:p>
          <a:endParaRPr lang="en-US"/>
        </a:p>
      </dgm:t>
    </dgm:pt>
    <dgm:pt modelId="{3121C490-A385-4320-B40A-A7ACAA9B9CA7}" type="sibTrans" cxnId="{50BEBCB8-C262-435E-AD87-1EF8C8968E93}">
      <dgm:prSet/>
      <dgm:spPr/>
      <dgm:t>
        <a:bodyPr/>
        <a:lstStyle/>
        <a:p>
          <a:endParaRPr lang="en-US"/>
        </a:p>
      </dgm:t>
    </dgm:pt>
    <dgm:pt modelId="{8CC28669-536E-461B-AE93-BFA8DC0B6F8E}">
      <dgm:prSet/>
      <dgm:spPr/>
      <dgm:t>
        <a:bodyPr/>
        <a:lstStyle/>
        <a:p>
          <a:r>
            <a:rPr lang="en-GB" dirty="0"/>
            <a:t>Mental health problems result in lower educational attainment (e.g. children with conduct disorder are twice as likely as other children to leave school with no qualifications) </a:t>
          </a:r>
          <a:endParaRPr lang="en-US" dirty="0"/>
        </a:p>
      </dgm:t>
    </dgm:pt>
    <dgm:pt modelId="{93FB4D6A-5E72-423F-B296-9128A7EDF7AC}" type="parTrans" cxnId="{E57263E2-1FA9-436D-8CE3-41AD4340A622}">
      <dgm:prSet/>
      <dgm:spPr/>
      <dgm:t>
        <a:bodyPr/>
        <a:lstStyle/>
        <a:p>
          <a:endParaRPr lang="en-US"/>
        </a:p>
      </dgm:t>
    </dgm:pt>
    <dgm:pt modelId="{CE6CBDA2-5301-44F7-9207-ADDC1B86B30D}" type="sibTrans" cxnId="{E57263E2-1FA9-436D-8CE3-41AD4340A622}">
      <dgm:prSet/>
      <dgm:spPr/>
      <dgm:t>
        <a:bodyPr/>
        <a:lstStyle/>
        <a:p>
          <a:endParaRPr lang="en-US"/>
        </a:p>
      </dgm:t>
    </dgm:pt>
    <dgm:pt modelId="{40C4FFC3-F0D1-45C4-9756-5E066A91A9D0}">
      <dgm:prSet/>
      <dgm:spPr/>
      <dgm:t>
        <a:bodyPr/>
        <a:lstStyle/>
        <a:p>
          <a:r>
            <a:rPr lang="en-GB" dirty="0"/>
            <a:t>MH problems are strongly associated with behaviours that pose a risk to health (e.g. smoking, drug and alcohol abuse and risky sexual behaviour).</a:t>
          </a:r>
          <a:endParaRPr lang="en-US" dirty="0"/>
        </a:p>
      </dgm:t>
    </dgm:pt>
    <dgm:pt modelId="{84F23346-9CFD-4949-9B6C-5CBE8BCF57A0}" type="parTrans" cxnId="{C82E89A0-E2C8-43A9-A9B6-E8F4CF639759}">
      <dgm:prSet/>
      <dgm:spPr/>
      <dgm:t>
        <a:bodyPr/>
        <a:lstStyle/>
        <a:p>
          <a:endParaRPr lang="en-US"/>
        </a:p>
      </dgm:t>
    </dgm:pt>
    <dgm:pt modelId="{61E400FD-2A35-4DCA-A3D9-F2C41F1FFEC9}" type="sibTrans" cxnId="{C82E89A0-E2C8-43A9-A9B6-E8F4CF639759}">
      <dgm:prSet/>
      <dgm:spPr/>
      <dgm:t>
        <a:bodyPr/>
        <a:lstStyle/>
        <a:p>
          <a:endParaRPr lang="en-US"/>
        </a:p>
      </dgm:t>
    </dgm:pt>
    <dgm:pt modelId="{03A04248-62FC-4B4D-9FBD-C5592C328DDA}">
      <dgm:prSet/>
      <dgm:spPr/>
      <dgm:t>
        <a:bodyPr/>
        <a:lstStyle/>
        <a:p>
          <a:r>
            <a:rPr lang="en-GB" dirty="0"/>
            <a:t>- 75% of mental health problems in adult life start by the age of 18. </a:t>
          </a:r>
          <a:endParaRPr lang="en-US" dirty="0"/>
        </a:p>
      </dgm:t>
    </dgm:pt>
    <dgm:pt modelId="{161D2D0B-FCE4-4AAF-99C7-4ABB94FACBCF}" type="parTrans" cxnId="{10870E49-AB90-4765-A392-E6C8EE0CA839}">
      <dgm:prSet/>
      <dgm:spPr/>
      <dgm:t>
        <a:bodyPr/>
        <a:lstStyle/>
        <a:p>
          <a:endParaRPr lang="en-US"/>
        </a:p>
      </dgm:t>
    </dgm:pt>
    <dgm:pt modelId="{07C290FC-5A0D-4076-BD91-55F55EF0CF34}" type="sibTrans" cxnId="{10870E49-AB90-4765-A392-E6C8EE0CA839}">
      <dgm:prSet/>
      <dgm:spPr/>
      <dgm:t>
        <a:bodyPr/>
        <a:lstStyle/>
        <a:p>
          <a:endParaRPr lang="en-US"/>
        </a:p>
      </dgm:t>
    </dgm:pt>
    <dgm:pt modelId="{1EDCD091-29ED-42AC-AFCF-2A5D6ED33DCD}" type="pres">
      <dgm:prSet presAssocID="{94702AE5-4B2D-4396-99B8-FFC50DF43157}" presName="linear" presStyleCnt="0">
        <dgm:presLayoutVars>
          <dgm:animLvl val="lvl"/>
          <dgm:resizeHandles val="exact"/>
        </dgm:presLayoutVars>
      </dgm:prSet>
      <dgm:spPr/>
      <dgm:t>
        <a:bodyPr/>
        <a:lstStyle/>
        <a:p>
          <a:endParaRPr lang="en-US"/>
        </a:p>
      </dgm:t>
    </dgm:pt>
    <dgm:pt modelId="{92A46154-2F70-4CA4-8CFF-BB1ABCF83D79}" type="pres">
      <dgm:prSet presAssocID="{3CD7B874-21A6-4BB5-991F-E1754D82A0E7}" presName="parentText" presStyleLbl="node1" presStyleIdx="0" presStyleCnt="2">
        <dgm:presLayoutVars>
          <dgm:chMax val="0"/>
          <dgm:bulletEnabled val="1"/>
        </dgm:presLayoutVars>
      </dgm:prSet>
      <dgm:spPr/>
      <dgm:t>
        <a:bodyPr/>
        <a:lstStyle/>
        <a:p>
          <a:endParaRPr lang="en-US"/>
        </a:p>
      </dgm:t>
    </dgm:pt>
    <dgm:pt modelId="{E8E6B248-D120-4D60-AFE7-74D796F95513}" type="pres">
      <dgm:prSet presAssocID="{3CD7B874-21A6-4BB5-991F-E1754D82A0E7}" presName="childText" presStyleLbl="revTx" presStyleIdx="0" presStyleCnt="1">
        <dgm:presLayoutVars>
          <dgm:bulletEnabled val="1"/>
        </dgm:presLayoutVars>
      </dgm:prSet>
      <dgm:spPr/>
      <dgm:t>
        <a:bodyPr/>
        <a:lstStyle/>
        <a:p>
          <a:endParaRPr lang="en-US"/>
        </a:p>
      </dgm:t>
    </dgm:pt>
    <dgm:pt modelId="{4F8AB840-2DBB-4A1F-A42A-BD7C66DE8446}" type="pres">
      <dgm:prSet presAssocID="{03A04248-62FC-4B4D-9FBD-C5592C328DDA}" presName="parentText" presStyleLbl="node1" presStyleIdx="1" presStyleCnt="2">
        <dgm:presLayoutVars>
          <dgm:chMax val="0"/>
          <dgm:bulletEnabled val="1"/>
        </dgm:presLayoutVars>
      </dgm:prSet>
      <dgm:spPr/>
      <dgm:t>
        <a:bodyPr/>
        <a:lstStyle/>
        <a:p>
          <a:endParaRPr lang="en-US"/>
        </a:p>
      </dgm:t>
    </dgm:pt>
  </dgm:ptLst>
  <dgm:cxnLst>
    <dgm:cxn modelId="{4A554EEE-9E74-4DE1-A682-358B6AFEE5D1}" type="presOf" srcId="{40C4FFC3-F0D1-45C4-9756-5E066A91A9D0}" destId="{E8E6B248-D120-4D60-AFE7-74D796F95513}" srcOrd="0" destOrd="2" presId="urn:microsoft.com/office/officeart/2005/8/layout/vList2"/>
    <dgm:cxn modelId="{25F115DF-C878-40D8-9540-C26C58C4BEA6}" type="presOf" srcId="{94702AE5-4B2D-4396-99B8-FFC50DF43157}" destId="{1EDCD091-29ED-42AC-AFCF-2A5D6ED33DCD}" srcOrd="0" destOrd="0" presId="urn:microsoft.com/office/officeart/2005/8/layout/vList2"/>
    <dgm:cxn modelId="{CEB5AA84-DF4B-4297-9EA2-B0D257F8881B}" type="presOf" srcId="{03A04248-62FC-4B4D-9FBD-C5592C328DDA}" destId="{4F8AB840-2DBB-4A1F-A42A-BD7C66DE8446}" srcOrd="0" destOrd="0" presId="urn:microsoft.com/office/officeart/2005/8/layout/vList2"/>
    <dgm:cxn modelId="{E7FE0D29-5F99-47B1-A93D-939CCD566867}" type="presOf" srcId="{8CC28669-536E-461B-AE93-BFA8DC0B6F8E}" destId="{E8E6B248-D120-4D60-AFE7-74D796F95513}" srcOrd="0" destOrd="1" presId="urn:microsoft.com/office/officeart/2005/8/layout/vList2"/>
    <dgm:cxn modelId="{C82E89A0-E2C8-43A9-A9B6-E8F4CF639759}" srcId="{3CD7B874-21A6-4BB5-991F-E1754D82A0E7}" destId="{40C4FFC3-F0D1-45C4-9756-5E066A91A9D0}" srcOrd="2" destOrd="0" parTransId="{84F23346-9CFD-4949-9B6C-5CBE8BCF57A0}" sibTransId="{61E400FD-2A35-4DCA-A3D9-F2C41F1FFEC9}"/>
    <dgm:cxn modelId="{10870E49-AB90-4765-A392-E6C8EE0CA839}" srcId="{94702AE5-4B2D-4396-99B8-FFC50DF43157}" destId="{03A04248-62FC-4B4D-9FBD-C5592C328DDA}" srcOrd="1" destOrd="0" parTransId="{161D2D0B-FCE4-4AAF-99C7-4ABB94FACBCF}" sibTransId="{07C290FC-5A0D-4076-BD91-55F55EF0CF34}"/>
    <dgm:cxn modelId="{93B95871-5D93-4C1E-ADD9-1F3341EA03B0}" srcId="{94702AE5-4B2D-4396-99B8-FFC50DF43157}" destId="{3CD7B874-21A6-4BB5-991F-E1754D82A0E7}" srcOrd="0" destOrd="0" parTransId="{57DF348A-CC7B-4083-B988-E6DBB873C6A7}" sibTransId="{88734C4C-A22F-4736-8B20-3B467DA290E9}"/>
    <dgm:cxn modelId="{CD8A3A7F-45AF-4223-AFC7-ADC58A05424D}" type="presOf" srcId="{3CD7B874-21A6-4BB5-991F-E1754D82A0E7}" destId="{92A46154-2F70-4CA4-8CFF-BB1ABCF83D79}" srcOrd="0" destOrd="0" presId="urn:microsoft.com/office/officeart/2005/8/layout/vList2"/>
    <dgm:cxn modelId="{6F706B05-D336-4BAB-B402-E73714FA6DE2}" type="presOf" srcId="{D22B9255-B13C-4307-BDBD-D61D0C541084}" destId="{E8E6B248-D120-4D60-AFE7-74D796F95513}" srcOrd="0" destOrd="0" presId="urn:microsoft.com/office/officeart/2005/8/layout/vList2"/>
    <dgm:cxn modelId="{50BEBCB8-C262-435E-AD87-1EF8C8968E93}" srcId="{3CD7B874-21A6-4BB5-991F-E1754D82A0E7}" destId="{D22B9255-B13C-4307-BDBD-D61D0C541084}" srcOrd="0" destOrd="0" parTransId="{69094C49-1887-49C2-B309-58DE960C1E64}" sibTransId="{3121C490-A385-4320-B40A-A7ACAA9B9CA7}"/>
    <dgm:cxn modelId="{E57263E2-1FA9-436D-8CE3-41AD4340A622}" srcId="{3CD7B874-21A6-4BB5-991F-E1754D82A0E7}" destId="{8CC28669-536E-461B-AE93-BFA8DC0B6F8E}" srcOrd="1" destOrd="0" parTransId="{93FB4D6A-5E72-423F-B296-9128A7EDF7AC}" sibTransId="{CE6CBDA2-5301-44F7-9207-ADDC1B86B30D}"/>
    <dgm:cxn modelId="{8303B9B4-BF8A-47DC-BD89-15FE911ED13C}" type="presParOf" srcId="{1EDCD091-29ED-42AC-AFCF-2A5D6ED33DCD}" destId="{92A46154-2F70-4CA4-8CFF-BB1ABCF83D79}" srcOrd="0" destOrd="0" presId="urn:microsoft.com/office/officeart/2005/8/layout/vList2"/>
    <dgm:cxn modelId="{F680EAC1-476F-46CA-859B-497D4F26D36C}" type="presParOf" srcId="{1EDCD091-29ED-42AC-AFCF-2A5D6ED33DCD}" destId="{E8E6B248-D120-4D60-AFE7-74D796F95513}" srcOrd="1" destOrd="0" presId="urn:microsoft.com/office/officeart/2005/8/layout/vList2"/>
    <dgm:cxn modelId="{24F920B8-5AB5-4506-99CF-F203C28D3BAE}" type="presParOf" srcId="{1EDCD091-29ED-42AC-AFCF-2A5D6ED33DCD}" destId="{4F8AB840-2DBB-4A1F-A42A-BD7C66DE8446}"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5BD1AE-51AD-4E41-8A0F-1FA70F6B0200}" type="doc">
      <dgm:prSet loTypeId="urn:microsoft.com/office/officeart/2005/8/layout/cycle2" loCatId="cycle" qsTypeId="urn:microsoft.com/office/officeart/2005/8/quickstyle/simple1" qsCatId="simple" csTypeId="urn:microsoft.com/office/officeart/2005/8/colors/accent3_1" csCatId="accent3" phldr="1"/>
      <dgm:spPr/>
    </dgm:pt>
    <dgm:pt modelId="{7A7EA938-E5CD-4F47-B2E9-52B057F11C4D}">
      <dgm:prSet phldrT="[Text]" custT="1"/>
      <dgm:spPr/>
      <dgm:t>
        <a:bodyPr/>
        <a:lstStyle/>
        <a:p>
          <a:r>
            <a:rPr lang="en-GB" sz="1100" b="1" dirty="0"/>
            <a:t>Autonomic symptoms</a:t>
          </a:r>
        </a:p>
      </dgm:t>
    </dgm:pt>
    <dgm:pt modelId="{D1A39D62-1DBD-4E85-BC0B-A209A348AEAC}" type="parTrans" cxnId="{6D4466A3-7015-47AC-A23F-8746F4FD468B}">
      <dgm:prSet/>
      <dgm:spPr/>
      <dgm:t>
        <a:bodyPr/>
        <a:lstStyle/>
        <a:p>
          <a:endParaRPr lang="en-GB" sz="1400"/>
        </a:p>
      </dgm:t>
    </dgm:pt>
    <dgm:pt modelId="{8CE88BB2-2CE0-47A1-9042-26B9E054A9AD}" type="sibTrans" cxnId="{6D4466A3-7015-47AC-A23F-8746F4FD468B}">
      <dgm:prSet custT="1"/>
      <dgm:spPr/>
      <dgm:t>
        <a:bodyPr/>
        <a:lstStyle/>
        <a:p>
          <a:endParaRPr lang="en-GB" sz="1800" dirty="0"/>
        </a:p>
      </dgm:t>
    </dgm:pt>
    <dgm:pt modelId="{27D57C39-296D-439A-B6D2-BB6D427BCA01}">
      <dgm:prSet phldrT="[Text]" custT="1"/>
      <dgm:spPr/>
      <dgm:t>
        <a:bodyPr/>
        <a:lstStyle/>
        <a:p>
          <a:r>
            <a:rPr lang="en-GB" sz="1100" b="1" dirty="0"/>
            <a:t>Behaviours</a:t>
          </a:r>
          <a:endParaRPr lang="en-GB" sz="1100" dirty="0"/>
        </a:p>
      </dgm:t>
    </dgm:pt>
    <dgm:pt modelId="{895E4A7B-23D0-4901-932A-0EB5DB6F603C}" type="parTrans" cxnId="{4171EDAC-84FD-4B42-88B3-7C6CB529FD2B}">
      <dgm:prSet/>
      <dgm:spPr/>
      <dgm:t>
        <a:bodyPr/>
        <a:lstStyle/>
        <a:p>
          <a:endParaRPr lang="en-GB" sz="1400"/>
        </a:p>
      </dgm:t>
    </dgm:pt>
    <dgm:pt modelId="{AC24F142-D6C4-4D6A-8E56-29E42DA6B9FC}" type="sibTrans" cxnId="{4171EDAC-84FD-4B42-88B3-7C6CB529FD2B}">
      <dgm:prSet custT="1"/>
      <dgm:spPr/>
      <dgm:t>
        <a:bodyPr/>
        <a:lstStyle/>
        <a:p>
          <a:endParaRPr lang="en-GB" sz="1800" dirty="0"/>
        </a:p>
      </dgm:t>
    </dgm:pt>
    <dgm:pt modelId="{0839D241-2E41-44E1-B466-2D26D8EAD957}">
      <dgm:prSet custT="1"/>
      <dgm:spPr/>
      <dgm:t>
        <a:bodyPr/>
        <a:lstStyle/>
        <a:p>
          <a:r>
            <a:rPr lang="en-GB" sz="1100" b="1" dirty="0"/>
            <a:t>Cognitions</a:t>
          </a:r>
          <a:endParaRPr lang="en-GB" sz="1100" dirty="0"/>
        </a:p>
      </dgm:t>
    </dgm:pt>
    <dgm:pt modelId="{A195348F-81BE-451A-8952-FE4B8268FF72}" type="parTrans" cxnId="{25785425-5208-4286-BC93-13EADEB76795}">
      <dgm:prSet/>
      <dgm:spPr/>
      <dgm:t>
        <a:bodyPr/>
        <a:lstStyle/>
        <a:p>
          <a:endParaRPr lang="en-GB" sz="1400"/>
        </a:p>
      </dgm:t>
    </dgm:pt>
    <dgm:pt modelId="{46EC2678-FB8C-4F5E-8098-36E604A3D0D5}" type="sibTrans" cxnId="{25785425-5208-4286-BC93-13EADEB76795}">
      <dgm:prSet custT="1"/>
      <dgm:spPr/>
      <dgm:t>
        <a:bodyPr/>
        <a:lstStyle/>
        <a:p>
          <a:endParaRPr lang="en-GB" sz="1800" dirty="0"/>
        </a:p>
      </dgm:t>
    </dgm:pt>
    <dgm:pt modelId="{5FCE4422-7522-49CF-B013-E00305A4F6BD}">
      <dgm:prSet custT="1"/>
      <dgm:spPr/>
      <dgm:t>
        <a:bodyPr/>
        <a:lstStyle/>
        <a:p>
          <a:r>
            <a:rPr lang="en-GB" sz="1100" b="1" dirty="0"/>
            <a:t>Emotions</a:t>
          </a:r>
        </a:p>
      </dgm:t>
    </dgm:pt>
    <dgm:pt modelId="{9F48EA84-1391-459C-A597-E1D621C0046C}" type="parTrans" cxnId="{7EB005FC-446E-48CA-AE84-E94470994DB7}">
      <dgm:prSet/>
      <dgm:spPr/>
      <dgm:t>
        <a:bodyPr/>
        <a:lstStyle/>
        <a:p>
          <a:endParaRPr lang="en-GB" sz="1400"/>
        </a:p>
      </dgm:t>
    </dgm:pt>
    <dgm:pt modelId="{1BF04889-7C3F-4685-916E-1761036C33F7}" type="sibTrans" cxnId="{7EB005FC-446E-48CA-AE84-E94470994DB7}">
      <dgm:prSet custT="1"/>
      <dgm:spPr/>
      <dgm:t>
        <a:bodyPr/>
        <a:lstStyle/>
        <a:p>
          <a:endParaRPr lang="en-GB" sz="1800" dirty="0"/>
        </a:p>
      </dgm:t>
    </dgm:pt>
    <dgm:pt modelId="{BFF6B6AE-9352-4A59-9ACF-B3D72D9242F0}" type="pres">
      <dgm:prSet presAssocID="{455BD1AE-51AD-4E41-8A0F-1FA70F6B0200}" presName="cycle" presStyleCnt="0">
        <dgm:presLayoutVars>
          <dgm:dir/>
          <dgm:resizeHandles val="exact"/>
        </dgm:presLayoutVars>
      </dgm:prSet>
      <dgm:spPr/>
    </dgm:pt>
    <dgm:pt modelId="{0387A696-EC3A-4C93-B8C0-9856A06250FA}" type="pres">
      <dgm:prSet presAssocID="{7A7EA938-E5CD-4F47-B2E9-52B057F11C4D}" presName="node" presStyleLbl="node1" presStyleIdx="0" presStyleCnt="4" custRadScaleRad="235620" custRadScaleInc="8701">
        <dgm:presLayoutVars>
          <dgm:bulletEnabled val="1"/>
        </dgm:presLayoutVars>
      </dgm:prSet>
      <dgm:spPr/>
      <dgm:t>
        <a:bodyPr/>
        <a:lstStyle/>
        <a:p>
          <a:endParaRPr lang="en-US"/>
        </a:p>
      </dgm:t>
    </dgm:pt>
    <dgm:pt modelId="{2B020351-EC31-4A55-8038-0A42FF45D964}" type="pres">
      <dgm:prSet presAssocID="{8CE88BB2-2CE0-47A1-9042-26B9E054A9AD}" presName="sibTrans" presStyleLbl="sibTrans2D1" presStyleIdx="0" presStyleCnt="4"/>
      <dgm:spPr/>
      <dgm:t>
        <a:bodyPr/>
        <a:lstStyle/>
        <a:p>
          <a:endParaRPr lang="en-US"/>
        </a:p>
      </dgm:t>
    </dgm:pt>
    <dgm:pt modelId="{9166F6A3-1F36-446B-B170-F38A4AF7F8E1}" type="pres">
      <dgm:prSet presAssocID="{8CE88BB2-2CE0-47A1-9042-26B9E054A9AD}" presName="connectorText" presStyleLbl="sibTrans2D1" presStyleIdx="0" presStyleCnt="4"/>
      <dgm:spPr/>
      <dgm:t>
        <a:bodyPr/>
        <a:lstStyle/>
        <a:p>
          <a:endParaRPr lang="en-US"/>
        </a:p>
      </dgm:t>
    </dgm:pt>
    <dgm:pt modelId="{E0EEECD8-BFAF-45A2-962A-61861010F58E}" type="pres">
      <dgm:prSet presAssocID="{27D57C39-296D-439A-B6D2-BB6D427BCA01}" presName="node" presStyleLbl="node1" presStyleIdx="1" presStyleCnt="4" custRadScaleRad="97090" custRadScaleInc="1524">
        <dgm:presLayoutVars>
          <dgm:bulletEnabled val="1"/>
        </dgm:presLayoutVars>
      </dgm:prSet>
      <dgm:spPr/>
      <dgm:t>
        <a:bodyPr/>
        <a:lstStyle/>
        <a:p>
          <a:endParaRPr lang="en-US"/>
        </a:p>
      </dgm:t>
    </dgm:pt>
    <dgm:pt modelId="{2FE0C358-DC00-4684-90F9-75C4988218FA}" type="pres">
      <dgm:prSet presAssocID="{AC24F142-D6C4-4D6A-8E56-29E42DA6B9FC}" presName="sibTrans" presStyleLbl="sibTrans2D1" presStyleIdx="1" presStyleCnt="4"/>
      <dgm:spPr/>
      <dgm:t>
        <a:bodyPr/>
        <a:lstStyle/>
        <a:p>
          <a:endParaRPr lang="en-US"/>
        </a:p>
      </dgm:t>
    </dgm:pt>
    <dgm:pt modelId="{9545123C-78F8-4407-B83A-61C334BC888B}" type="pres">
      <dgm:prSet presAssocID="{AC24F142-D6C4-4D6A-8E56-29E42DA6B9FC}" presName="connectorText" presStyleLbl="sibTrans2D1" presStyleIdx="1" presStyleCnt="4"/>
      <dgm:spPr/>
      <dgm:t>
        <a:bodyPr/>
        <a:lstStyle/>
        <a:p>
          <a:endParaRPr lang="en-US"/>
        </a:p>
      </dgm:t>
    </dgm:pt>
    <dgm:pt modelId="{2CFA6600-DA81-43E4-A355-027F6DE420F8}" type="pres">
      <dgm:prSet presAssocID="{0839D241-2E41-44E1-B466-2D26D8EAD957}" presName="node" presStyleLbl="node1" presStyleIdx="2" presStyleCnt="4">
        <dgm:presLayoutVars>
          <dgm:bulletEnabled val="1"/>
        </dgm:presLayoutVars>
      </dgm:prSet>
      <dgm:spPr/>
      <dgm:t>
        <a:bodyPr/>
        <a:lstStyle/>
        <a:p>
          <a:endParaRPr lang="en-US"/>
        </a:p>
      </dgm:t>
    </dgm:pt>
    <dgm:pt modelId="{ED90AED4-35BF-48EA-B77F-29BCBD0AEE88}" type="pres">
      <dgm:prSet presAssocID="{46EC2678-FB8C-4F5E-8098-36E604A3D0D5}" presName="sibTrans" presStyleLbl="sibTrans2D1" presStyleIdx="2" presStyleCnt="4"/>
      <dgm:spPr/>
      <dgm:t>
        <a:bodyPr/>
        <a:lstStyle/>
        <a:p>
          <a:endParaRPr lang="en-US"/>
        </a:p>
      </dgm:t>
    </dgm:pt>
    <dgm:pt modelId="{C2724655-C324-46D8-A46C-0C9143B1703A}" type="pres">
      <dgm:prSet presAssocID="{46EC2678-FB8C-4F5E-8098-36E604A3D0D5}" presName="connectorText" presStyleLbl="sibTrans2D1" presStyleIdx="2" presStyleCnt="4"/>
      <dgm:spPr/>
      <dgm:t>
        <a:bodyPr/>
        <a:lstStyle/>
        <a:p>
          <a:endParaRPr lang="en-US"/>
        </a:p>
      </dgm:t>
    </dgm:pt>
    <dgm:pt modelId="{70604A1E-11CE-4C4F-B384-5718890CCF26}" type="pres">
      <dgm:prSet presAssocID="{5FCE4422-7522-49CF-B013-E00305A4F6BD}" presName="node" presStyleLbl="node1" presStyleIdx="3" presStyleCnt="4">
        <dgm:presLayoutVars>
          <dgm:bulletEnabled val="1"/>
        </dgm:presLayoutVars>
      </dgm:prSet>
      <dgm:spPr/>
      <dgm:t>
        <a:bodyPr/>
        <a:lstStyle/>
        <a:p>
          <a:endParaRPr lang="en-US"/>
        </a:p>
      </dgm:t>
    </dgm:pt>
    <dgm:pt modelId="{AD8F014E-0F9F-4F13-A710-F678E8A15724}" type="pres">
      <dgm:prSet presAssocID="{1BF04889-7C3F-4685-916E-1761036C33F7}" presName="sibTrans" presStyleLbl="sibTrans2D1" presStyleIdx="3" presStyleCnt="4"/>
      <dgm:spPr/>
      <dgm:t>
        <a:bodyPr/>
        <a:lstStyle/>
        <a:p>
          <a:endParaRPr lang="en-US"/>
        </a:p>
      </dgm:t>
    </dgm:pt>
    <dgm:pt modelId="{DD67666F-C84F-4F02-A4B1-B558A09FEBD6}" type="pres">
      <dgm:prSet presAssocID="{1BF04889-7C3F-4685-916E-1761036C33F7}" presName="connectorText" presStyleLbl="sibTrans2D1" presStyleIdx="3" presStyleCnt="4"/>
      <dgm:spPr/>
      <dgm:t>
        <a:bodyPr/>
        <a:lstStyle/>
        <a:p>
          <a:endParaRPr lang="en-US"/>
        </a:p>
      </dgm:t>
    </dgm:pt>
  </dgm:ptLst>
  <dgm:cxnLst>
    <dgm:cxn modelId="{980FE169-1CA3-45D7-8E88-FC5E810A3DE9}" type="presOf" srcId="{1BF04889-7C3F-4685-916E-1761036C33F7}" destId="{DD67666F-C84F-4F02-A4B1-B558A09FEBD6}" srcOrd="1" destOrd="0" presId="urn:microsoft.com/office/officeart/2005/8/layout/cycle2"/>
    <dgm:cxn modelId="{6D4466A3-7015-47AC-A23F-8746F4FD468B}" srcId="{455BD1AE-51AD-4E41-8A0F-1FA70F6B0200}" destId="{7A7EA938-E5CD-4F47-B2E9-52B057F11C4D}" srcOrd="0" destOrd="0" parTransId="{D1A39D62-1DBD-4E85-BC0B-A209A348AEAC}" sibTransId="{8CE88BB2-2CE0-47A1-9042-26B9E054A9AD}"/>
    <dgm:cxn modelId="{152CCF45-9EBC-417A-809E-6FA2DE0F0E54}" type="presOf" srcId="{455BD1AE-51AD-4E41-8A0F-1FA70F6B0200}" destId="{BFF6B6AE-9352-4A59-9ACF-B3D72D9242F0}" srcOrd="0" destOrd="0" presId="urn:microsoft.com/office/officeart/2005/8/layout/cycle2"/>
    <dgm:cxn modelId="{25785425-5208-4286-BC93-13EADEB76795}" srcId="{455BD1AE-51AD-4E41-8A0F-1FA70F6B0200}" destId="{0839D241-2E41-44E1-B466-2D26D8EAD957}" srcOrd="2" destOrd="0" parTransId="{A195348F-81BE-451A-8952-FE4B8268FF72}" sibTransId="{46EC2678-FB8C-4F5E-8098-36E604A3D0D5}"/>
    <dgm:cxn modelId="{29A1D375-B190-4487-8851-7700AD10A59C}" type="presOf" srcId="{46EC2678-FB8C-4F5E-8098-36E604A3D0D5}" destId="{C2724655-C324-46D8-A46C-0C9143B1703A}" srcOrd="1" destOrd="0" presId="urn:microsoft.com/office/officeart/2005/8/layout/cycle2"/>
    <dgm:cxn modelId="{6271595C-62D6-4EBB-9740-53EE13A3B4DB}" type="presOf" srcId="{0839D241-2E41-44E1-B466-2D26D8EAD957}" destId="{2CFA6600-DA81-43E4-A355-027F6DE420F8}" srcOrd="0" destOrd="0" presId="urn:microsoft.com/office/officeart/2005/8/layout/cycle2"/>
    <dgm:cxn modelId="{3E0AFB1A-AA04-4A8C-A6B6-0B66FD24DC90}" type="presOf" srcId="{8CE88BB2-2CE0-47A1-9042-26B9E054A9AD}" destId="{2B020351-EC31-4A55-8038-0A42FF45D964}" srcOrd="0" destOrd="0" presId="urn:microsoft.com/office/officeart/2005/8/layout/cycle2"/>
    <dgm:cxn modelId="{5F24F606-03F9-467E-8612-92E685764835}" type="presOf" srcId="{5FCE4422-7522-49CF-B013-E00305A4F6BD}" destId="{70604A1E-11CE-4C4F-B384-5718890CCF26}" srcOrd="0" destOrd="0" presId="urn:microsoft.com/office/officeart/2005/8/layout/cycle2"/>
    <dgm:cxn modelId="{952AE376-C2A0-431E-93DB-E0E89FD927B7}" type="presOf" srcId="{AC24F142-D6C4-4D6A-8E56-29E42DA6B9FC}" destId="{2FE0C358-DC00-4684-90F9-75C4988218FA}" srcOrd="0" destOrd="0" presId="urn:microsoft.com/office/officeart/2005/8/layout/cycle2"/>
    <dgm:cxn modelId="{4171EDAC-84FD-4B42-88B3-7C6CB529FD2B}" srcId="{455BD1AE-51AD-4E41-8A0F-1FA70F6B0200}" destId="{27D57C39-296D-439A-B6D2-BB6D427BCA01}" srcOrd="1" destOrd="0" parTransId="{895E4A7B-23D0-4901-932A-0EB5DB6F603C}" sibTransId="{AC24F142-D6C4-4D6A-8E56-29E42DA6B9FC}"/>
    <dgm:cxn modelId="{2D79CF32-583E-4442-BAD9-938FD327CD84}" type="presOf" srcId="{46EC2678-FB8C-4F5E-8098-36E604A3D0D5}" destId="{ED90AED4-35BF-48EA-B77F-29BCBD0AEE88}" srcOrd="0" destOrd="0" presId="urn:microsoft.com/office/officeart/2005/8/layout/cycle2"/>
    <dgm:cxn modelId="{4C9FDDB0-FCDE-48B1-9674-47BEAE1CD3D0}" type="presOf" srcId="{1BF04889-7C3F-4685-916E-1761036C33F7}" destId="{AD8F014E-0F9F-4F13-A710-F678E8A15724}" srcOrd="0" destOrd="0" presId="urn:microsoft.com/office/officeart/2005/8/layout/cycle2"/>
    <dgm:cxn modelId="{4A2F1A5D-C1EC-4050-B549-F01F1A156BD6}" type="presOf" srcId="{AC24F142-D6C4-4D6A-8E56-29E42DA6B9FC}" destId="{9545123C-78F8-4407-B83A-61C334BC888B}" srcOrd="1" destOrd="0" presId="urn:microsoft.com/office/officeart/2005/8/layout/cycle2"/>
    <dgm:cxn modelId="{7EB005FC-446E-48CA-AE84-E94470994DB7}" srcId="{455BD1AE-51AD-4E41-8A0F-1FA70F6B0200}" destId="{5FCE4422-7522-49CF-B013-E00305A4F6BD}" srcOrd="3" destOrd="0" parTransId="{9F48EA84-1391-459C-A597-E1D621C0046C}" sibTransId="{1BF04889-7C3F-4685-916E-1761036C33F7}"/>
    <dgm:cxn modelId="{DC138803-6ED5-4028-90B4-21E539151445}" type="presOf" srcId="{7A7EA938-E5CD-4F47-B2E9-52B057F11C4D}" destId="{0387A696-EC3A-4C93-B8C0-9856A06250FA}" srcOrd="0" destOrd="0" presId="urn:microsoft.com/office/officeart/2005/8/layout/cycle2"/>
    <dgm:cxn modelId="{F20BA8C3-FA4F-493D-A94A-C529AA71FB88}" type="presOf" srcId="{8CE88BB2-2CE0-47A1-9042-26B9E054A9AD}" destId="{9166F6A3-1F36-446B-B170-F38A4AF7F8E1}" srcOrd="1" destOrd="0" presId="urn:microsoft.com/office/officeart/2005/8/layout/cycle2"/>
    <dgm:cxn modelId="{46CB8C66-4486-4CE5-BEC3-97FEE6B53027}" type="presOf" srcId="{27D57C39-296D-439A-B6D2-BB6D427BCA01}" destId="{E0EEECD8-BFAF-45A2-962A-61861010F58E}" srcOrd="0" destOrd="0" presId="urn:microsoft.com/office/officeart/2005/8/layout/cycle2"/>
    <dgm:cxn modelId="{5FEAECDA-2025-4E70-A012-F854E54EF32F}" type="presParOf" srcId="{BFF6B6AE-9352-4A59-9ACF-B3D72D9242F0}" destId="{0387A696-EC3A-4C93-B8C0-9856A06250FA}" srcOrd="0" destOrd="0" presId="urn:microsoft.com/office/officeart/2005/8/layout/cycle2"/>
    <dgm:cxn modelId="{9BDA8B1F-8BEF-44D7-ACF4-8AD01F58CBD1}" type="presParOf" srcId="{BFF6B6AE-9352-4A59-9ACF-B3D72D9242F0}" destId="{2B020351-EC31-4A55-8038-0A42FF45D964}" srcOrd="1" destOrd="0" presId="urn:microsoft.com/office/officeart/2005/8/layout/cycle2"/>
    <dgm:cxn modelId="{ADB7A0E3-786F-4117-84F2-9F7DA4368C52}" type="presParOf" srcId="{2B020351-EC31-4A55-8038-0A42FF45D964}" destId="{9166F6A3-1F36-446B-B170-F38A4AF7F8E1}" srcOrd="0" destOrd="0" presId="urn:microsoft.com/office/officeart/2005/8/layout/cycle2"/>
    <dgm:cxn modelId="{084FD87A-B049-43EC-9E60-4F8F1D5EFB54}" type="presParOf" srcId="{BFF6B6AE-9352-4A59-9ACF-B3D72D9242F0}" destId="{E0EEECD8-BFAF-45A2-962A-61861010F58E}" srcOrd="2" destOrd="0" presId="urn:microsoft.com/office/officeart/2005/8/layout/cycle2"/>
    <dgm:cxn modelId="{91F60284-479F-4D26-AFE0-7FE469F1B9D5}" type="presParOf" srcId="{BFF6B6AE-9352-4A59-9ACF-B3D72D9242F0}" destId="{2FE0C358-DC00-4684-90F9-75C4988218FA}" srcOrd="3" destOrd="0" presId="urn:microsoft.com/office/officeart/2005/8/layout/cycle2"/>
    <dgm:cxn modelId="{9CED057D-9413-49D7-AEB7-8B5BEDB99D4C}" type="presParOf" srcId="{2FE0C358-DC00-4684-90F9-75C4988218FA}" destId="{9545123C-78F8-4407-B83A-61C334BC888B}" srcOrd="0" destOrd="0" presId="urn:microsoft.com/office/officeart/2005/8/layout/cycle2"/>
    <dgm:cxn modelId="{22ADD905-9A9D-4081-B66D-EA62A0D1B97C}" type="presParOf" srcId="{BFF6B6AE-9352-4A59-9ACF-B3D72D9242F0}" destId="{2CFA6600-DA81-43E4-A355-027F6DE420F8}" srcOrd="4" destOrd="0" presId="urn:microsoft.com/office/officeart/2005/8/layout/cycle2"/>
    <dgm:cxn modelId="{E9FAB07F-D141-422F-811A-5C39C3002169}" type="presParOf" srcId="{BFF6B6AE-9352-4A59-9ACF-B3D72D9242F0}" destId="{ED90AED4-35BF-48EA-B77F-29BCBD0AEE88}" srcOrd="5" destOrd="0" presId="urn:microsoft.com/office/officeart/2005/8/layout/cycle2"/>
    <dgm:cxn modelId="{9C099B14-0E78-489B-8E86-AB6F01B99962}" type="presParOf" srcId="{ED90AED4-35BF-48EA-B77F-29BCBD0AEE88}" destId="{C2724655-C324-46D8-A46C-0C9143B1703A}" srcOrd="0" destOrd="0" presId="urn:microsoft.com/office/officeart/2005/8/layout/cycle2"/>
    <dgm:cxn modelId="{318C3712-823A-4B4A-8FAF-ACA322D03C57}" type="presParOf" srcId="{BFF6B6AE-9352-4A59-9ACF-B3D72D9242F0}" destId="{70604A1E-11CE-4C4F-B384-5718890CCF26}" srcOrd="6" destOrd="0" presId="urn:microsoft.com/office/officeart/2005/8/layout/cycle2"/>
    <dgm:cxn modelId="{2ED4F6DE-E020-458C-841D-CAF774638159}" type="presParOf" srcId="{BFF6B6AE-9352-4A59-9ACF-B3D72D9242F0}" destId="{AD8F014E-0F9F-4F13-A710-F678E8A15724}" srcOrd="7" destOrd="0" presId="urn:microsoft.com/office/officeart/2005/8/layout/cycle2"/>
    <dgm:cxn modelId="{0DD7D314-9622-4C3F-B313-DD1D6C871C92}" type="presParOf" srcId="{AD8F014E-0F9F-4F13-A710-F678E8A15724}" destId="{DD67666F-C84F-4F02-A4B1-B558A09FEBD6}"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5BD1AE-51AD-4E41-8A0F-1FA70F6B0200}" type="doc">
      <dgm:prSet loTypeId="urn:microsoft.com/office/officeart/2005/8/layout/cycle2" loCatId="cycle" qsTypeId="urn:microsoft.com/office/officeart/2005/8/quickstyle/simple1" qsCatId="simple" csTypeId="urn:microsoft.com/office/officeart/2005/8/colors/accent3_1" csCatId="accent3" phldr="1"/>
      <dgm:spPr/>
    </dgm:pt>
    <dgm:pt modelId="{7A7EA938-E5CD-4F47-B2E9-52B057F11C4D}">
      <dgm:prSet phldrT="[Text]" custT="1"/>
      <dgm:spPr/>
      <dgm:t>
        <a:bodyPr/>
        <a:lstStyle/>
        <a:p>
          <a:r>
            <a:rPr lang="en-GB" sz="1100" b="1" dirty="0"/>
            <a:t>Autonomic symptoms</a:t>
          </a:r>
        </a:p>
      </dgm:t>
    </dgm:pt>
    <dgm:pt modelId="{D1A39D62-1DBD-4E85-BC0B-A209A348AEAC}" type="parTrans" cxnId="{6D4466A3-7015-47AC-A23F-8746F4FD468B}">
      <dgm:prSet/>
      <dgm:spPr/>
      <dgm:t>
        <a:bodyPr/>
        <a:lstStyle/>
        <a:p>
          <a:endParaRPr lang="en-GB" sz="1400"/>
        </a:p>
      </dgm:t>
    </dgm:pt>
    <dgm:pt modelId="{8CE88BB2-2CE0-47A1-9042-26B9E054A9AD}" type="sibTrans" cxnId="{6D4466A3-7015-47AC-A23F-8746F4FD468B}">
      <dgm:prSet custT="1"/>
      <dgm:spPr/>
      <dgm:t>
        <a:bodyPr/>
        <a:lstStyle/>
        <a:p>
          <a:endParaRPr lang="en-GB" sz="1800" dirty="0"/>
        </a:p>
      </dgm:t>
    </dgm:pt>
    <dgm:pt modelId="{27D57C39-296D-439A-B6D2-BB6D427BCA01}">
      <dgm:prSet phldrT="[Text]" custT="1"/>
      <dgm:spPr/>
      <dgm:t>
        <a:bodyPr/>
        <a:lstStyle/>
        <a:p>
          <a:r>
            <a:rPr lang="en-GB" sz="1100" b="1" dirty="0"/>
            <a:t>Behaviours</a:t>
          </a:r>
          <a:endParaRPr lang="en-GB" sz="1100" dirty="0"/>
        </a:p>
      </dgm:t>
    </dgm:pt>
    <dgm:pt modelId="{895E4A7B-23D0-4901-932A-0EB5DB6F603C}" type="parTrans" cxnId="{4171EDAC-84FD-4B42-88B3-7C6CB529FD2B}">
      <dgm:prSet/>
      <dgm:spPr/>
      <dgm:t>
        <a:bodyPr/>
        <a:lstStyle/>
        <a:p>
          <a:endParaRPr lang="en-GB" sz="1400"/>
        </a:p>
      </dgm:t>
    </dgm:pt>
    <dgm:pt modelId="{AC24F142-D6C4-4D6A-8E56-29E42DA6B9FC}" type="sibTrans" cxnId="{4171EDAC-84FD-4B42-88B3-7C6CB529FD2B}">
      <dgm:prSet custT="1"/>
      <dgm:spPr/>
      <dgm:t>
        <a:bodyPr/>
        <a:lstStyle/>
        <a:p>
          <a:endParaRPr lang="en-GB" sz="1800" dirty="0"/>
        </a:p>
      </dgm:t>
    </dgm:pt>
    <dgm:pt modelId="{0839D241-2E41-44E1-B466-2D26D8EAD957}">
      <dgm:prSet custT="1"/>
      <dgm:spPr/>
      <dgm:t>
        <a:bodyPr/>
        <a:lstStyle/>
        <a:p>
          <a:r>
            <a:rPr lang="en-GB" sz="1100" b="1" dirty="0"/>
            <a:t>Cognitions</a:t>
          </a:r>
          <a:endParaRPr lang="en-GB" sz="1100" dirty="0"/>
        </a:p>
      </dgm:t>
    </dgm:pt>
    <dgm:pt modelId="{A195348F-81BE-451A-8952-FE4B8268FF72}" type="parTrans" cxnId="{25785425-5208-4286-BC93-13EADEB76795}">
      <dgm:prSet/>
      <dgm:spPr/>
      <dgm:t>
        <a:bodyPr/>
        <a:lstStyle/>
        <a:p>
          <a:endParaRPr lang="en-GB" sz="1400"/>
        </a:p>
      </dgm:t>
    </dgm:pt>
    <dgm:pt modelId="{46EC2678-FB8C-4F5E-8098-36E604A3D0D5}" type="sibTrans" cxnId="{25785425-5208-4286-BC93-13EADEB76795}">
      <dgm:prSet custT="1"/>
      <dgm:spPr/>
      <dgm:t>
        <a:bodyPr/>
        <a:lstStyle/>
        <a:p>
          <a:endParaRPr lang="en-GB" sz="1800" dirty="0"/>
        </a:p>
      </dgm:t>
    </dgm:pt>
    <dgm:pt modelId="{5FCE4422-7522-49CF-B013-E00305A4F6BD}">
      <dgm:prSet custT="1"/>
      <dgm:spPr/>
      <dgm:t>
        <a:bodyPr/>
        <a:lstStyle/>
        <a:p>
          <a:r>
            <a:rPr lang="en-GB" sz="1100" b="1" dirty="0"/>
            <a:t>Emotions</a:t>
          </a:r>
        </a:p>
      </dgm:t>
    </dgm:pt>
    <dgm:pt modelId="{9F48EA84-1391-459C-A597-E1D621C0046C}" type="parTrans" cxnId="{7EB005FC-446E-48CA-AE84-E94470994DB7}">
      <dgm:prSet/>
      <dgm:spPr/>
      <dgm:t>
        <a:bodyPr/>
        <a:lstStyle/>
        <a:p>
          <a:endParaRPr lang="en-GB" sz="1400"/>
        </a:p>
      </dgm:t>
    </dgm:pt>
    <dgm:pt modelId="{1BF04889-7C3F-4685-916E-1761036C33F7}" type="sibTrans" cxnId="{7EB005FC-446E-48CA-AE84-E94470994DB7}">
      <dgm:prSet custT="1"/>
      <dgm:spPr/>
      <dgm:t>
        <a:bodyPr/>
        <a:lstStyle/>
        <a:p>
          <a:endParaRPr lang="en-GB" sz="1800" dirty="0"/>
        </a:p>
      </dgm:t>
    </dgm:pt>
    <dgm:pt modelId="{BFF6B6AE-9352-4A59-9ACF-B3D72D9242F0}" type="pres">
      <dgm:prSet presAssocID="{455BD1AE-51AD-4E41-8A0F-1FA70F6B0200}" presName="cycle" presStyleCnt="0">
        <dgm:presLayoutVars>
          <dgm:dir/>
          <dgm:resizeHandles val="exact"/>
        </dgm:presLayoutVars>
      </dgm:prSet>
      <dgm:spPr/>
    </dgm:pt>
    <dgm:pt modelId="{0387A696-EC3A-4C93-B8C0-9856A06250FA}" type="pres">
      <dgm:prSet presAssocID="{7A7EA938-E5CD-4F47-B2E9-52B057F11C4D}" presName="node" presStyleLbl="node1" presStyleIdx="0" presStyleCnt="4" custRadScaleRad="235620" custRadScaleInc="8701">
        <dgm:presLayoutVars>
          <dgm:bulletEnabled val="1"/>
        </dgm:presLayoutVars>
      </dgm:prSet>
      <dgm:spPr/>
      <dgm:t>
        <a:bodyPr/>
        <a:lstStyle/>
        <a:p>
          <a:endParaRPr lang="en-US"/>
        </a:p>
      </dgm:t>
    </dgm:pt>
    <dgm:pt modelId="{2B020351-EC31-4A55-8038-0A42FF45D964}" type="pres">
      <dgm:prSet presAssocID="{8CE88BB2-2CE0-47A1-9042-26B9E054A9AD}" presName="sibTrans" presStyleLbl="sibTrans2D1" presStyleIdx="0" presStyleCnt="4"/>
      <dgm:spPr/>
      <dgm:t>
        <a:bodyPr/>
        <a:lstStyle/>
        <a:p>
          <a:endParaRPr lang="en-US"/>
        </a:p>
      </dgm:t>
    </dgm:pt>
    <dgm:pt modelId="{9166F6A3-1F36-446B-B170-F38A4AF7F8E1}" type="pres">
      <dgm:prSet presAssocID="{8CE88BB2-2CE0-47A1-9042-26B9E054A9AD}" presName="connectorText" presStyleLbl="sibTrans2D1" presStyleIdx="0" presStyleCnt="4"/>
      <dgm:spPr/>
      <dgm:t>
        <a:bodyPr/>
        <a:lstStyle/>
        <a:p>
          <a:endParaRPr lang="en-US"/>
        </a:p>
      </dgm:t>
    </dgm:pt>
    <dgm:pt modelId="{E0EEECD8-BFAF-45A2-962A-61861010F58E}" type="pres">
      <dgm:prSet presAssocID="{27D57C39-296D-439A-B6D2-BB6D427BCA01}" presName="node" presStyleLbl="node1" presStyleIdx="1" presStyleCnt="4" custRadScaleRad="97090" custRadScaleInc="1524">
        <dgm:presLayoutVars>
          <dgm:bulletEnabled val="1"/>
        </dgm:presLayoutVars>
      </dgm:prSet>
      <dgm:spPr/>
      <dgm:t>
        <a:bodyPr/>
        <a:lstStyle/>
        <a:p>
          <a:endParaRPr lang="en-US"/>
        </a:p>
      </dgm:t>
    </dgm:pt>
    <dgm:pt modelId="{2FE0C358-DC00-4684-90F9-75C4988218FA}" type="pres">
      <dgm:prSet presAssocID="{AC24F142-D6C4-4D6A-8E56-29E42DA6B9FC}" presName="sibTrans" presStyleLbl="sibTrans2D1" presStyleIdx="1" presStyleCnt="4"/>
      <dgm:spPr/>
      <dgm:t>
        <a:bodyPr/>
        <a:lstStyle/>
        <a:p>
          <a:endParaRPr lang="en-US"/>
        </a:p>
      </dgm:t>
    </dgm:pt>
    <dgm:pt modelId="{9545123C-78F8-4407-B83A-61C334BC888B}" type="pres">
      <dgm:prSet presAssocID="{AC24F142-D6C4-4D6A-8E56-29E42DA6B9FC}" presName="connectorText" presStyleLbl="sibTrans2D1" presStyleIdx="1" presStyleCnt="4"/>
      <dgm:spPr/>
      <dgm:t>
        <a:bodyPr/>
        <a:lstStyle/>
        <a:p>
          <a:endParaRPr lang="en-US"/>
        </a:p>
      </dgm:t>
    </dgm:pt>
    <dgm:pt modelId="{2CFA6600-DA81-43E4-A355-027F6DE420F8}" type="pres">
      <dgm:prSet presAssocID="{0839D241-2E41-44E1-B466-2D26D8EAD957}" presName="node" presStyleLbl="node1" presStyleIdx="2" presStyleCnt="4">
        <dgm:presLayoutVars>
          <dgm:bulletEnabled val="1"/>
        </dgm:presLayoutVars>
      </dgm:prSet>
      <dgm:spPr/>
      <dgm:t>
        <a:bodyPr/>
        <a:lstStyle/>
        <a:p>
          <a:endParaRPr lang="en-US"/>
        </a:p>
      </dgm:t>
    </dgm:pt>
    <dgm:pt modelId="{ED90AED4-35BF-48EA-B77F-29BCBD0AEE88}" type="pres">
      <dgm:prSet presAssocID="{46EC2678-FB8C-4F5E-8098-36E604A3D0D5}" presName="sibTrans" presStyleLbl="sibTrans2D1" presStyleIdx="2" presStyleCnt="4"/>
      <dgm:spPr/>
      <dgm:t>
        <a:bodyPr/>
        <a:lstStyle/>
        <a:p>
          <a:endParaRPr lang="en-US"/>
        </a:p>
      </dgm:t>
    </dgm:pt>
    <dgm:pt modelId="{C2724655-C324-46D8-A46C-0C9143B1703A}" type="pres">
      <dgm:prSet presAssocID="{46EC2678-FB8C-4F5E-8098-36E604A3D0D5}" presName="connectorText" presStyleLbl="sibTrans2D1" presStyleIdx="2" presStyleCnt="4"/>
      <dgm:spPr/>
      <dgm:t>
        <a:bodyPr/>
        <a:lstStyle/>
        <a:p>
          <a:endParaRPr lang="en-US"/>
        </a:p>
      </dgm:t>
    </dgm:pt>
    <dgm:pt modelId="{70604A1E-11CE-4C4F-B384-5718890CCF26}" type="pres">
      <dgm:prSet presAssocID="{5FCE4422-7522-49CF-B013-E00305A4F6BD}" presName="node" presStyleLbl="node1" presStyleIdx="3" presStyleCnt="4">
        <dgm:presLayoutVars>
          <dgm:bulletEnabled val="1"/>
        </dgm:presLayoutVars>
      </dgm:prSet>
      <dgm:spPr/>
      <dgm:t>
        <a:bodyPr/>
        <a:lstStyle/>
        <a:p>
          <a:endParaRPr lang="en-US"/>
        </a:p>
      </dgm:t>
    </dgm:pt>
    <dgm:pt modelId="{AD8F014E-0F9F-4F13-A710-F678E8A15724}" type="pres">
      <dgm:prSet presAssocID="{1BF04889-7C3F-4685-916E-1761036C33F7}" presName="sibTrans" presStyleLbl="sibTrans2D1" presStyleIdx="3" presStyleCnt="4"/>
      <dgm:spPr/>
      <dgm:t>
        <a:bodyPr/>
        <a:lstStyle/>
        <a:p>
          <a:endParaRPr lang="en-US"/>
        </a:p>
      </dgm:t>
    </dgm:pt>
    <dgm:pt modelId="{DD67666F-C84F-4F02-A4B1-B558A09FEBD6}" type="pres">
      <dgm:prSet presAssocID="{1BF04889-7C3F-4685-916E-1761036C33F7}" presName="connectorText" presStyleLbl="sibTrans2D1" presStyleIdx="3" presStyleCnt="4"/>
      <dgm:spPr/>
      <dgm:t>
        <a:bodyPr/>
        <a:lstStyle/>
        <a:p>
          <a:endParaRPr lang="en-US"/>
        </a:p>
      </dgm:t>
    </dgm:pt>
  </dgm:ptLst>
  <dgm:cxnLst>
    <dgm:cxn modelId="{15AA277F-C65A-431F-9D5C-BCF698C7EC32}" type="presOf" srcId="{455BD1AE-51AD-4E41-8A0F-1FA70F6B0200}" destId="{BFF6B6AE-9352-4A59-9ACF-B3D72D9242F0}" srcOrd="0" destOrd="0" presId="urn:microsoft.com/office/officeart/2005/8/layout/cycle2"/>
    <dgm:cxn modelId="{E8C042BF-BD92-4662-A849-AAF4FEE910D8}" type="presOf" srcId="{7A7EA938-E5CD-4F47-B2E9-52B057F11C4D}" destId="{0387A696-EC3A-4C93-B8C0-9856A06250FA}" srcOrd="0" destOrd="0" presId="urn:microsoft.com/office/officeart/2005/8/layout/cycle2"/>
    <dgm:cxn modelId="{6D4466A3-7015-47AC-A23F-8746F4FD468B}" srcId="{455BD1AE-51AD-4E41-8A0F-1FA70F6B0200}" destId="{7A7EA938-E5CD-4F47-B2E9-52B057F11C4D}" srcOrd="0" destOrd="0" parTransId="{D1A39D62-1DBD-4E85-BC0B-A209A348AEAC}" sibTransId="{8CE88BB2-2CE0-47A1-9042-26B9E054A9AD}"/>
    <dgm:cxn modelId="{D2E1BA55-B944-4CBA-BD1D-525A231AA512}" type="presOf" srcId="{AC24F142-D6C4-4D6A-8E56-29E42DA6B9FC}" destId="{9545123C-78F8-4407-B83A-61C334BC888B}" srcOrd="1" destOrd="0" presId="urn:microsoft.com/office/officeart/2005/8/layout/cycle2"/>
    <dgm:cxn modelId="{8FA04ABC-0C65-410B-8CF9-843E27ADDD8B}" type="presOf" srcId="{46EC2678-FB8C-4F5E-8098-36E604A3D0D5}" destId="{ED90AED4-35BF-48EA-B77F-29BCBD0AEE88}" srcOrd="0" destOrd="0" presId="urn:microsoft.com/office/officeart/2005/8/layout/cycle2"/>
    <dgm:cxn modelId="{25785425-5208-4286-BC93-13EADEB76795}" srcId="{455BD1AE-51AD-4E41-8A0F-1FA70F6B0200}" destId="{0839D241-2E41-44E1-B466-2D26D8EAD957}" srcOrd="2" destOrd="0" parTransId="{A195348F-81BE-451A-8952-FE4B8268FF72}" sibTransId="{46EC2678-FB8C-4F5E-8098-36E604A3D0D5}"/>
    <dgm:cxn modelId="{ECDA42D7-2C89-4E63-B24E-281CD6600E4D}" type="presOf" srcId="{8CE88BB2-2CE0-47A1-9042-26B9E054A9AD}" destId="{2B020351-EC31-4A55-8038-0A42FF45D964}" srcOrd="0" destOrd="0" presId="urn:microsoft.com/office/officeart/2005/8/layout/cycle2"/>
    <dgm:cxn modelId="{4171EDAC-84FD-4B42-88B3-7C6CB529FD2B}" srcId="{455BD1AE-51AD-4E41-8A0F-1FA70F6B0200}" destId="{27D57C39-296D-439A-B6D2-BB6D427BCA01}" srcOrd="1" destOrd="0" parTransId="{895E4A7B-23D0-4901-932A-0EB5DB6F603C}" sibTransId="{AC24F142-D6C4-4D6A-8E56-29E42DA6B9FC}"/>
    <dgm:cxn modelId="{C2268DC2-0D76-4CA9-B321-6B11B42B91FE}" type="presOf" srcId="{0839D241-2E41-44E1-B466-2D26D8EAD957}" destId="{2CFA6600-DA81-43E4-A355-027F6DE420F8}" srcOrd="0" destOrd="0" presId="urn:microsoft.com/office/officeart/2005/8/layout/cycle2"/>
    <dgm:cxn modelId="{898BFDA1-F12C-4565-B364-E33299855F06}" type="presOf" srcId="{1BF04889-7C3F-4685-916E-1761036C33F7}" destId="{AD8F014E-0F9F-4F13-A710-F678E8A15724}" srcOrd="0" destOrd="0" presId="urn:microsoft.com/office/officeart/2005/8/layout/cycle2"/>
    <dgm:cxn modelId="{8C23570F-1890-4F4F-B360-933F2BDF18A3}" type="presOf" srcId="{46EC2678-FB8C-4F5E-8098-36E604A3D0D5}" destId="{C2724655-C324-46D8-A46C-0C9143B1703A}" srcOrd="1" destOrd="0" presId="urn:microsoft.com/office/officeart/2005/8/layout/cycle2"/>
    <dgm:cxn modelId="{7EB005FC-446E-48CA-AE84-E94470994DB7}" srcId="{455BD1AE-51AD-4E41-8A0F-1FA70F6B0200}" destId="{5FCE4422-7522-49CF-B013-E00305A4F6BD}" srcOrd="3" destOrd="0" parTransId="{9F48EA84-1391-459C-A597-E1D621C0046C}" sibTransId="{1BF04889-7C3F-4685-916E-1761036C33F7}"/>
    <dgm:cxn modelId="{D40CB590-AE36-4E7D-8DAB-FC502EE86736}" type="presOf" srcId="{1BF04889-7C3F-4685-916E-1761036C33F7}" destId="{DD67666F-C84F-4F02-A4B1-B558A09FEBD6}" srcOrd="1" destOrd="0" presId="urn:microsoft.com/office/officeart/2005/8/layout/cycle2"/>
    <dgm:cxn modelId="{323E2AB8-406D-42F6-809A-2CC16BCEBB2B}" type="presOf" srcId="{AC24F142-D6C4-4D6A-8E56-29E42DA6B9FC}" destId="{2FE0C358-DC00-4684-90F9-75C4988218FA}" srcOrd="0" destOrd="0" presId="urn:microsoft.com/office/officeart/2005/8/layout/cycle2"/>
    <dgm:cxn modelId="{01B24345-9EF6-4953-A16A-F4C41B81F46A}" type="presOf" srcId="{8CE88BB2-2CE0-47A1-9042-26B9E054A9AD}" destId="{9166F6A3-1F36-446B-B170-F38A4AF7F8E1}" srcOrd="1" destOrd="0" presId="urn:microsoft.com/office/officeart/2005/8/layout/cycle2"/>
    <dgm:cxn modelId="{A707C973-AE1C-44A7-8144-4493089784B2}" type="presOf" srcId="{5FCE4422-7522-49CF-B013-E00305A4F6BD}" destId="{70604A1E-11CE-4C4F-B384-5718890CCF26}" srcOrd="0" destOrd="0" presId="urn:microsoft.com/office/officeart/2005/8/layout/cycle2"/>
    <dgm:cxn modelId="{F25C1B49-7ECA-47A3-AA23-821C7543B044}" type="presOf" srcId="{27D57C39-296D-439A-B6D2-BB6D427BCA01}" destId="{E0EEECD8-BFAF-45A2-962A-61861010F58E}" srcOrd="0" destOrd="0" presId="urn:microsoft.com/office/officeart/2005/8/layout/cycle2"/>
    <dgm:cxn modelId="{EC96FDE9-EA5D-4F3B-B325-51610E949186}" type="presParOf" srcId="{BFF6B6AE-9352-4A59-9ACF-B3D72D9242F0}" destId="{0387A696-EC3A-4C93-B8C0-9856A06250FA}" srcOrd="0" destOrd="0" presId="urn:microsoft.com/office/officeart/2005/8/layout/cycle2"/>
    <dgm:cxn modelId="{59FB86F3-3259-4C8C-895B-105DADBDAE4B}" type="presParOf" srcId="{BFF6B6AE-9352-4A59-9ACF-B3D72D9242F0}" destId="{2B020351-EC31-4A55-8038-0A42FF45D964}" srcOrd="1" destOrd="0" presId="urn:microsoft.com/office/officeart/2005/8/layout/cycle2"/>
    <dgm:cxn modelId="{565A10E7-4B9E-4498-A802-0DE4B01168B5}" type="presParOf" srcId="{2B020351-EC31-4A55-8038-0A42FF45D964}" destId="{9166F6A3-1F36-446B-B170-F38A4AF7F8E1}" srcOrd="0" destOrd="0" presId="urn:microsoft.com/office/officeart/2005/8/layout/cycle2"/>
    <dgm:cxn modelId="{D100B4D9-7B47-4BD1-A798-8A372FE30D0F}" type="presParOf" srcId="{BFF6B6AE-9352-4A59-9ACF-B3D72D9242F0}" destId="{E0EEECD8-BFAF-45A2-962A-61861010F58E}" srcOrd="2" destOrd="0" presId="urn:microsoft.com/office/officeart/2005/8/layout/cycle2"/>
    <dgm:cxn modelId="{CA5B395E-92CA-4815-A36D-5208E9231F07}" type="presParOf" srcId="{BFF6B6AE-9352-4A59-9ACF-B3D72D9242F0}" destId="{2FE0C358-DC00-4684-90F9-75C4988218FA}" srcOrd="3" destOrd="0" presId="urn:microsoft.com/office/officeart/2005/8/layout/cycle2"/>
    <dgm:cxn modelId="{9D8D8A75-5FB2-42C8-8B45-BF79EB8659FE}" type="presParOf" srcId="{2FE0C358-DC00-4684-90F9-75C4988218FA}" destId="{9545123C-78F8-4407-B83A-61C334BC888B}" srcOrd="0" destOrd="0" presId="urn:microsoft.com/office/officeart/2005/8/layout/cycle2"/>
    <dgm:cxn modelId="{C6974834-2577-45F4-8204-F7F37BE98E9E}" type="presParOf" srcId="{BFF6B6AE-9352-4A59-9ACF-B3D72D9242F0}" destId="{2CFA6600-DA81-43E4-A355-027F6DE420F8}" srcOrd="4" destOrd="0" presId="urn:microsoft.com/office/officeart/2005/8/layout/cycle2"/>
    <dgm:cxn modelId="{98BB1D2A-0318-4E25-9D19-BD52A46A4AAC}" type="presParOf" srcId="{BFF6B6AE-9352-4A59-9ACF-B3D72D9242F0}" destId="{ED90AED4-35BF-48EA-B77F-29BCBD0AEE88}" srcOrd="5" destOrd="0" presId="urn:microsoft.com/office/officeart/2005/8/layout/cycle2"/>
    <dgm:cxn modelId="{A8168CCF-38C9-437D-93A8-8A17471FCC84}" type="presParOf" srcId="{ED90AED4-35BF-48EA-B77F-29BCBD0AEE88}" destId="{C2724655-C324-46D8-A46C-0C9143B1703A}" srcOrd="0" destOrd="0" presId="urn:microsoft.com/office/officeart/2005/8/layout/cycle2"/>
    <dgm:cxn modelId="{DBCC55D9-21EE-481A-AD53-413B8B7294E1}" type="presParOf" srcId="{BFF6B6AE-9352-4A59-9ACF-B3D72D9242F0}" destId="{70604A1E-11CE-4C4F-B384-5718890CCF26}" srcOrd="6" destOrd="0" presId="urn:microsoft.com/office/officeart/2005/8/layout/cycle2"/>
    <dgm:cxn modelId="{7B2E31F4-3433-4516-B2D8-C6D35F3DDB2E}" type="presParOf" srcId="{BFF6B6AE-9352-4A59-9ACF-B3D72D9242F0}" destId="{AD8F014E-0F9F-4F13-A710-F678E8A15724}" srcOrd="7" destOrd="0" presId="urn:microsoft.com/office/officeart/2005/8/layout/cycle2"/>
    <dgm:cxn modelId="{7DBD195A-5016-421C-9A30-5E0FFAA95FBB}" type="presParOf" srcId="{AD8F014E-0F9F-4F13-A710-F678E8A15724}" destId="{DD67666F-C84F-4F02-A4B1-B558A09FEBD6}" srcOrd="0" destOrd="0" presId="urn:microsoft.com/office/officeart/2005/8/layout/cycle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55BD1AE-51AD-4E41-8A0F-1FA70F6B0200}" type="doc">
      <dgm:prSet loTypeId="urn:microsoft.com/office/officeart/2005/8/layout/cycle2" loCatId="cycle" qsTypeId="urn:microsoft.com/office/officeart/2005/8/quickstyle/simple1" qsCatId="simple" csTypeId="urn:microsoft.com/office/officeart/2005/8/colors/accent3_1" csCatId="accent3" phldr="1"/>
      <dgm:spPr/>
    </dgm:pt>
    <dgm:pt modelId="{7A7EA938-E5CD-4F47-B2E9-52B057F11C4D}">
      <dgm:prSet phldrT="[Text]" custT="1"/>
      <dgm:spPr/>
      <dgm:t>
        <a:bodyPr/>
        <a:lstStyle/>
        <a:p>
          <a:r>
            <a:rPr lang="en-GB" sz="1100" b="1" dirty="0"/>
            <a:t>Autonomic symptoms</a:t>
          </a:r>
        </a:p>
      </dgm:t>
    </dgm:pt>
    <dgm:pt modelId="{D1A39D62-1DBD-4E85-BC0B-A209A348AEAC}" type="parTrans" cxnId="{6D4466A3-7015-47AC-A23F-8746F4FD468B}">
      <dgm:prSet/>
      <dgm:spPr/>
      <dgm:t>
        <a:bodyPr/>
        <a:lstStyle/>
        <a:p>
          <a:endParaRPr lang="en-GB" sz="1400"/>
        </a:p>
      </dgm:t>
    </dgm:pt>
    <dgm:pt modelId="{8CE88BB2-2CE0-47A1-9042-26B9E054A9AD}" type="sibTrans" cxnId="{6D4466A3-7015-47AC-A23F-8746F4FD468B}">
      <dgm:prSet custT="1"/>
      <dgm:spPr/>
      <dgm:t>
        <a:bodyPr/>
        <a:lstStyle/>
        <a:p>
          <a:endParaRPr lang="en-GB" sz="1800" dirty="0"/>
        </a:p>
      </dgm:t>
    </dgm:pt>
    <dgm:pt modelId="{27D57C39-296D-439A-B6D2-BB6D427BCA01}">
      <dgm:prSet phldrT="[Text]" custT="1"/>
      <dgm:spPr/>
      <dgm:t>
        <a:bodyPr/>
        <a:lstStyle/>
        <a:p>
          <a:r>
            <a:rPr lang="en-GB" sz="1100" b="1" dirty="0"/>
            <a:t>Behaviours</a:t>
          </a:r>
          <a:endParaRPr lang="en-GB" sz="1100" dirty="0"/>
        </a:p>
      </dgm:t>
    </dgm:pt>
    <dgm:pt modelId="{895E4A7B-23D0-4901-932A-0EB5DB6F603C}" type="parTrans" cxnId="{4171EDAC-84FD-4B42-88B3-7C6CB529FD2B}">
      <dgm:prSet/>
      <dgm:spPr/>
      <dgm:t>
        <a:bodyPr/>
        <a:lstStyle/>
        <a:p>
          <a:endParaRPr lang="en-GB" sz="1400"/>
        </a:p>
      </dgm:t>
    </dgm:pt>
    <dgm:pt modelId="{AC24F142-D6C4-4D6A-8E56-29E42DA6B9FC}" type="sibTrans" cxnId="{4171EDAC-84FD-4B42-88B3-7C6CB529FD2B}">
      <dgm:prSet custT="1"/>
      <dgm:spPr/>
      <dgm:t>
        <a:bodyPr/>
        <a:lstStyle/>
        <a:p>
          <a:endParaRPr lang="en-GB" sz="1800" dirty="0"/>
        </a:p>
      </dgm:t>
    </dgm:pt>
    <dgm:pt modelId="{0839D241-2E41-44E1-B466-2D26D8EAD957}">
      <dgm:prSet custT="1"/>
      <dgm:spPr/>
      <dgm:t>
        <a:bodyPr/>
        <a:lstStyle/>
        <a:p>
          <a:r>
            <a:rPr lang="en-GB" sz="1100" b="1" dirty="0"/>
            <a:t>Cognitions</a:t>
          </a:r>
          <a:endParaRPr lang="en-GB" sz="1100" dirty="0"/>
        </a:p>
      </dgm:t>
    </dgm:pt>
    <dgm:pt modelId="{A195348F-81BE-451A-8952-FE4B8268FF72}" type="parTrans" cxnId="{25785425-5208-4286-BC93-13EADEB76795}">
      <dgm:prSet/>
      <dgm:spPr/>
      <dgm:t>
        <a:bodyPr/>
        <a:lstStyle/>
        <a:p>
          <a:endParaRPr lang="en-GB" sz="1400"/>
        </a:p>
      </dgm:t>
    </dgm:pt>
    <dgm:pt modelId="{46EC2678-FB8C-4F5E-8098-36E604A3D0D5}" type="sibTrans" cxnId="{25785425-5208-4286-BC93-13EADEB76795}">
      <dgm:prSet custT="1"/>
      <dgm:spPr/>
      <dgm:t>
        <a:bodyPr/>
        <a:lstStyle/>
        <a:p>
          <a:endParaRPr lang="en-GB" sz="1800" dirty="0"/>
        </a:p>
      </dgm:t>
    </dgm:pt>
    <dgm:pt modelId="{5FCE4422-7522-49CF-B013-E00305A4F6BD}">
      <dgm:prSet custT="1"/>
      <dgm:spPr/>
      <dgm:t>
        <a:bodyPr/>
        <a:lstStyle/>
        <a:p>
          <a:r>
            <a:rPr lang="en-GB" sz="1100" b="1" dirty="0"/>
            <a:t>Emotions</a:t>
          </a:r>
        </a:p>
      </dgm:t>
    </dgm:pt>
    <dgm:pt modelId="{9F48EA84-1391-459C-A597-E1D621C0046C}" type="parTrans" cxnId="{7EB005FC-446E-48CA-AE84-E94470994DB7}">
      <dgm:prSet/>
      <dgm:spPr/>
      <dgm:t>
        <a:bodyPr/>
        <a:lstStyle/>
        <a:p>
          <a:endParaRPr lang="en-GB" sz="1400"/>
        </a:p>
      </dgm:t>
    </dgm:pt>
    <dgm:pt modelId="{1BF04889-7C3F-4685-916E-1761036C33F7}" type="sibTrans" cxnId="{7EB005FC-446E-48CA-AE84-E94470994DB7}">
      <dgm:prSet custT="1"/>
      <dgm:spPr/>
      <dgm:t>
        <a:bodyPr/>
        <a:lstStyle/>
        <a:p>
          <a:endParaRPr lang="en-GB" sz="1800" dirty="0"/>
        </a:p>
      </dgm:t>
    </dgm:pt>
    <dgm:pt modelId="{BFF6B6AE-9352-4A59-9ACF-B3D72D9242F0}" type="pres">
      <dgm:prSet presAssocID="{455BD1AE-51AD-4E41-8A0F-1FA70F6B0200}" presName="cycle" presStyleCnt="0">
        <dgm:presLayoutVars>
          <dgm:dir/>
          <dgm:resizeHandles val="exact"/>
        </dgm:presLayoutVars>
      </dgm:prSet>
      <dgm:spPr/>
    </dgm:pt>
    <dgm:pt modelId="{0387A696-EC3A-4C93-B8C0-9856A06250FA}" type="pres">
      <dgm:prSet presAssocID="{7A7EA938-E5CD-4F47-B2E9-52B057F11C4D}" presName="node" presStyleLbl="node1" presStyleIdx="0" presStyleCnt="4" custRadScaleRad="235620" custRadScaleInc="8701">
        <dgm:presLayoutVars>
          <dgm:bulletEnabled val="1"/>
        </dgm:presLayoutVars>
      </dgm:prSet>
      <dgm:spPr/>
      <dgm:t>
        <a:bodyPr/>
        <a:lstStyle/>
        <a:p>
          <a:endParaRPr lang="en-US"/>
        </a:p>
      </dgm:t>
    </dgm:pt>
    <dgm:pt modelId="{2B020351-EC31-4A55-8038-0A42FF45D964}" type="pres">
      <dgm:prSet presAssocID="{8CE88BB2-2CE0-47A1-9042-26B9E054A9AD}" presName="sibTrans" presStyleLbl="sibTrans2D1" presStyleIdx="0" presStyleCnt="4"/>
      <dgm:spPr/>
      <dgm:t>
        <a:bodyPr/>
        <a:lstStyle/>
        <a:p>
          <a:endParaRPr lang="en-US"/>
        </a:p>
      </dgm:t>
    </dgm:pt>
    <dgm:pt modelId="{9166F6A3-1F36-446B-B170-F38A4AF7F8E1}" type="pres">
      <dgm:prSet presAssocID="{8CE88BB2-2CE0-47A1-9042-26B9E054A9AD}" presName="connectorText" presStyleLbl="sibTrans2D1" presStyleIdx="0" presStyleCnt="4"/>
      <dgm:spPr/>
      <dgm:t>
        <a:bodyPr/>
        <a:lstStyle/>
        <a:p>
          <a:endParaRPr lang="en-US"/>
        </a:p>
      </dgm:t>
    </dgm:pt>
    <dgm:pt modelId="{E0EEECD8-BFAF-45A2-962A-61861010F58E}" type="pres">
      <dgm:prSet presAssocID="{27D57C39-296D-439A-B6D2-BB6D427BCA01}" presName="node" presStyleLbl="node1" presStyleIdx="1" presStyleCnt="4" custRadScaleRad="97090" custRadScaleInc="1524">
        <dgm:presLayoutVars>
          <dgm:bulletEnabled val="1"/>
        </dgm:presLayoutVars>
      </dgm:prSet>
      <dgm:spPr/>
      <dgm:t>
        <a:bodyPr/>
        <a:lstStyle/>
        <a:p>
          <a:endParaRPr lang="en-US"/>
        </a:p>
      </dgm:t>
    </dgm:pt>
    <dgm:pt modelId="{2FE0C358-DC00-4684-90F9-75C4988218FA}" type="pres">
      <dgm:prSet presAssocID="{AC24F142-D6C4-4D6A-8E56-29E42DA6B9FC}" presName="sibTrans" presStyleLbl="sibTrans2D1" presStyleIdx="1" presStyleCnt="4"/>
      <dgm:spPr/>
      <dgm:t>
        <a:bodyPr/>
        <a:lstStyle/>
        <a:p>
          <a:endParaRPr lang="en-US"/>
        </a:p>
      </dgm:t>
    </dgm:pt>
    <dgm:pt modelId="{9545123C-78F8-4407-B83A-61C334BC888B}" type="pres">
      <dgm:prSet presAssocID="{AC24F142-D6C4-4D6A-8E56-29E42DA6B9FC}" presName="connectorText" presStyleLbl="sibTrans2D1" presStyleIdx="1" presStyleCnt="4"/>
      <dgm:spPr/>
      <dgm:t>
        <a:bodyPr/>
        <a:lstStyle/>
        <a:p>
          <a:endParaRPr lang="en-US"/>
        </a:p>
      </dgm:t>
    </dgm:pt>
    <dgm:pt modelId="{2CFA6600-DA81-43E4-A355-027F6DE420F8}" type="pres">
      <dgm:prSet presAssocID="{0839D241-2E41-44E1-B466-2D26D8EAD957}" presName="node" presStyleLbl="node1" presStyleIdx="2" presStyleCnt="4">
        <dgm:presLayoutVars>
          <dgm:bulletEnabled val="1"/>
        </dgm:presLayoutVars>
      </dgm:prSet>
      <dgm:spPr/>
      <dgm:t>
        <a:bodyPr/>
        <a:lstStyle/>
        <a:p>
          <a:endParaRPr lang="en-US"/>
        </a:p>
      </dgm:t>
    </dgm:pt>
    <dgm:pt modelId="{ED90AED4-35BF-48EA-B77F-29BCBD0AEE88}" type="pres">
      <dgm:prSet presAssocID="{46EC2678-FB8C-4F5E-8098-36E604A3D0D5}" presName="sibTrans" presStyleLbl="sibTrans2D1" presStyleIdx="2" presStyleCnt="4"/>
      <dgm:spPr/>
      <dgm:t>
        <a:bodyPr/>
        <a:lstStyle/>
        <a:p>
          <a:endParaRPr lang="en-US"/>
        </a:p>
      </dgm:t>
    </dgm:pt>
    <dgm:pt modelId="{C2724655-C324-46D8-A46C-0C9143B1703A}" type="pres">
      <dgm:prSet presAssocID="{46EC2678-FB8C-4F5E-8098-36E604A3D0D5}" presName="connectorText" presStyleLbl="sibTrans2D1" presStyleIdx="2" presStyleCnt="4"/>
      <dgm:spPr/>
      <dgm:t>
        <a:bodyPr/>
        <a:lstStyle/>
        <a:p>
          <a:endParaRPr lang="en-US"/>
        </a:p>
      </dgm:t>
    </dgm:pt>
    <dgm:pt modelId="{70604A1E-11CE-4C4F-B384-5718890CCF26}" type="pres">
      <dgm:prSet presAssocID="{5FCE4422-7522-49CF-B013-E00305A4F6BD}" presName="node" presStyleLbl="node1" presStyleIdx="3" presStyleCnt="4">
        <dgm:presLayoutVars>
          <dgm:bulletEnabled val="1"/>
        </dgm:presLayoutVars>
      </dgm:prSet>
      <dgm:spPr/>
      <dgm:t>
        <a:bodyPr/>
        <a:lstStyle/>
        <a:p>
          <a:endParaRPr lang="en-US"/>
        </a:p>
      </dgm:t>
    </dgm:pt>
    <dgm:pt modelId="{AD8F014E-0F9F-4F13-A710-F678E8A15724}" type="pres">
      <dgm:prSet presAssocID="{1BF04889-7C3F-4685-916E-1761036C33F7}" presName="sibTrans" presStyleLbl="sibTrans2D1" presStyleIdx="3" presStyleCnt="4"/>
      <dgm:spPr/>
      <dgm:t>
        <a:bodyPr/>
        <a:lstStyle/>
        <a:p>
          <a:endParaRPr lang="en-US"/>
        </a:p>
      </dgm:t>
    </dgm:pt>
    <dgm:pt modelId="{DD67666F-C84F-4F02-A4B1-B558A09FEBD6}" type="pres">
      <dgm:prSet presAssocID="{1BF04889-7C3F-4685-916E-1761036C33F7}" presName="connectorText" presStyleLbl="sibTrans2D1" presStyleIdx="3" presStyleCnt="4"/>
      <dgm:spPr/>
      <dgm:t>
        <a:bodyPr/>
        <a:lstStyle/>
        <a:p>
          <a:endParaRPr lang="en-US"/>
        </a:p>
      </dgm:t>
    </dgm:pt>
  </dgm:ptLst>
  <dgm:cxnLst>
    <dgm:cxn modelId="{B8644081-D2F1-41C7-B540-1EB9AF5691A1}" type="presOf" srcId="{8CE88BB2-2CE0-47A1-9042-26B9E054A9AD}" destId="{2B020351-EC31-4A55-8038-0A42FF45D964}" srcOrd="0" destOrd="0" presId="urn:microsoft.com/office/officeart/2005/8/layout/cycle2"/>
    <dgm:cxn modelId="{6D4466A3-7015-47AC-A23F-8746F4FD468B}" srcId="{455BD1AE-51AD-4E41-8A0F-1FA70F6B0200}" destId="{7A7EA938-E5CD-4F47-B2E9-52B057F11C4D}" srcOrd="0" destOrd="0" parTransId="{D1A39D62-1DBD-4E85-BC0B-A209A348AEAC}" sibTransId="{8CE88BB2-2CE0-47A1-9042-26B9E054A9AD}"/>
    <dgm:cxn modelId="{BFCF8A50-ED95-450D-A03A-DB16D7DD68BC}" type="presOf" srcId="{8CE88BB2-2CE0-47A1-9042-26B9E054A9AD}" destId="{9166F6A3-1F36-446B-B170-F38A4AF7F8E1}" srcOrd="1" destOrd="0" presId="urn:microsoft.com/office/officeart/2005/8/layout/cycle2"/>
    <dgm:cxn modelId="{6A67A4D4-ED01-48EF-A597-528C4E364BF1}" type="presOf" srcId="{0839D241-2E41-44E1-B466-2D26D8EAD957}" destId="{2CFA6600-DA81-43E4-A355-027F6DE420F8}" srcOrd="0" destOrd="0" presId="urn:microsoft.com/office/officeart/2005/8/layout/cycle2"/>
    <dgm:cxn modelId="{25785425-5208-4286-BC93-13EADEB76795}" srcId="{455BD1AE-51AD-4E41-8A0F-1FA70F6B0200}" destId="{0839D241-2E41-44E1-B466-2D26D8EAD957}" srcOrd="2" destOrd="0" parTransId="{A195348F-81BE-451A-8952-FE4B8268FF72}" sibTransId="{46EC2678-FB8C-4F5E-8098-36E604A3D0D5}"/>
    <dgm:cxn modelId="{437B1082-DDFE-4A2B-B085-4F5BC728D393}" type="presOf" srcId="{AC24F142-D6C4-4D6A-8E56-29E42DA6B9FC}" destId="{9545123C-78F8-4407-B83A-61C334BC888B}" srcOrd="1" destOrd="0" presId="urn:microsoft.com/office/officeart/2005/8/layout/cycle2"/>
    <dgm:cxn modelId="{6526602C-83C5-4D73-B021-1DB099DF94CF}" type="presOf" srcId="{AC24F142-D6C4-4D6A-8E56-29E42DA6B9FC}" destId="{2FE0C358-DC00-4684-90F9-75C4988218FA}" srcOrd="0" destOrd="0" presId="urn:microsoft.com/office/officeart/2005/8/layout/cycle2"/>
    <dgm:cxn modelId="{B0B74E9E-AB23-42DF-83F2-5D562F0777B6}" type="presOf" srcId="{27D57C39-296D-439A-B6D2-BB6D427BCA01}" destId="{E0EEECD8-BFAF-45A2-962A-61861010F58E}" srcOrd="0" destOrd="0" presId="urn:microsoft.com/office/officeart/2005/8/layout/cycle2"/>
    <dgm:cxn modelId="{4171EDAC-84FD-4B42-88B3-7C6CB529FD2B}" srcId="{455BD1AE-51AD-4E41-8A0F-1FA70F6B0200}" destId="{27D57C39-296D-439A-B6D2-BB6D427BCA01}" srcOrd="1" destOrd="0" parTransId="{895E4A7B-23D0-4901-932A-0EB5DB6F603C}" sibTransId="{AC24F142-D6C4-4D6A-8E56-29E42DA6B9FC}"/>
    <dgm:cxn modelId="{1DE5DB75-3C93-45F5-99D7-407B25B4B1CB}" type="presOf" srcId="{1BF04889-7C3F-4685-916E-1761036C33F7}" destId="{AD8F014E-0F9F-4F13-A710-F678E8A15724}" srcOrd="0" destOrd="0" presId="urn:microsoft.com/office/officeart/2005/8/layout/cycle2"/>
    <dgm:cxn modelId="{4CC1AA99-21F5-4826-8833-6D0E29D44B9C}" type="presOf" srcId="{455BD1AE-51AD-4E41-8A0F-1FA70F6B0200}" destId="{BFF6B6AE-9352-4A59-9ACF-B3D72D9242F0}" srcOrd="0" destOrd="0" presId="urn:microsoft.com/office/officeart/2005/8/layout/cycle2"/>
    <dgm:cxn modelId="{99D64DC8-F60F-42F5-BEBE-2CBCA7FE125C}" type="presOf" srcId="{1BF04889-7C3F-4685-916E-1761036C33F7}" destId="{DD67666F-C84F-4F02-A4B1-B558A09FEBD6}" srcOrd="1" destOrd="0" presId="urn:microsoft.com/office/officeart/2005/8/layout/cycle2"/>
    <dgm:cxn modelId="{7EB005FC-446E-48CA-AE84-E94470994DB7}" srcId="{455BD1AE-51AD-4E41-8A0F-1FA70F6B0200}" destId="{5FCE4422-7522-49CF-B013-E00305A4F6BD}" srcOrd="3" destOrd="0" parTransId="{9F48EA84-1391-459C-A597-E1D621C0046C}" sibTransId="{1BF04889-7C3F-4685-916E-1761036C33F7}"/>
    <dgm:cxn modelId="{0CD97C18-8707-4EF8-A80B-ACE97952F5D2}" type="presOf" srcId="{46EC2678-FB8C-4F5E-8098-36E604A3D0D5}" destId="{ED90AED4-35BF-48EA-B77F-29BCBD0AEE88}" srcOrd="0" destOrd="0" presId="urn:microsoft.com/office/officeart/2005/8/layout/cycle2"/>
    <dgm:cxn modelId="{D3FAF22C-9E9E-4714-9673-EC0B827E0974}" type="presOf" srcId="{46EC2678-FB8C-4F5E-8098-36E604A3D0D5}" destId="{C2724655-C324-46D8-A46C-0C9143B1703A}" srcOrd="1" destOrd="0" presId="urn:microsoft.com/office/officeart/2005/8/layout/cycle2"/>
    <dgm:cxn modelId="{BCE51717-119D-4C22-8132-CCB535081847}" type="presOf" srcId="{7A7EA938-E5CD-4F47-B2E9-52B057F11C4D}" destId="{0387A696-EC3A-4C93-B8C0-9856A06250FA}" srcOrd="0" destOrd="0" presId="urn:microsoft.com/office/officeart/2005/8/layout/cycle2"/>
    <dgm:cxn modelId="{2F616A99-96BF-44D1-ACB2-778A84670210}" type="presOf" srcId="{5FCE4422-7522-49CF-B013-E00305A4F6BD}" destId="{70604A1E-11CE-4C4F-B384-5718890CCF26}" srcOrd="0" destOrd="0" presId="urn:microsoft.com/office/officeart/2005/8/layout/cycle2"/>
    <dgm:cxn modelId="{A721B63B-F441-4374-888A-3ABD367E121B}" type="presParOf" srcId="{BFF6B6AE-9352-4A59-9ACF-B3D72D9242F0}" destId="{0387A696-EC3A-4C93-B8C0-9856A06250FA}" srcOrd="0" destOrd="0" presId="urn:microsoft.com/office/officeart/2005/8/layout/cycle2"/>
    <dgm:cxn modelId="{726C95EF-3FDB-4283-BFCE-AAC291B43DF2}" type="presParOf" srcId="{BFF6B6AE-9352-4A59-9ACF-B3D72D9242F0}" destId="{2B020351-EC31-4A55-8038-0A42FF45D964}" srcOrd="1" destOrd="0" presId="urn:microsoft.com/office/officeart/2005/8/layout/cycle2"/>
    <dgm:cxn modelId="{0D24A61B-FFEC-4C03-A7D3-6CC41ED6046F}" type="presParOf" srcId="{2B020351-EC31-4A55-8038-0A42FF45D964}" destId="{9166F6A3-1F36-446B-B170-F38A4AF7F8E1}" srcOrd="0" destOrd="0" presId="urn:microsoft.com/office/officeart/2005/8/layout/cycle2"/>
    <dgm:cxn modelId="{8D70CEF3-BDD3-4713-BEC9-75FDCCD7417D}" type="presParOf" srcId="{BFF6B6AE-9352-4A59-9ACF-B3D72D9242F0}" destId="{E0EEECD8-BFAF-45A2-962A-61861010F58E}" srcOrd="2" destOrd="0" presId="urn:microsoft.com/office/officeart/2005/8/layout/cycle2"/>
    <dgm:cxn modelId="{A28E253D-8C44-41CD-9148-463BC05F8AE9}" type="presParOf" srcId="{BFF6B6AE-9352-4A59-9ACF-B3D72D9242F0}" destId="{2FE0C358-DC00-4684-90F9-75C4988218FA}" srcOrd="3" destOrd="0" presId="urn:microsoft.com/office/officeart/2005/8/layout/cycle2"/>
    <dgm:cxn modelId="{554C6B23-87D6-441A-9359-0B120D3AD434}" type="presParOf" srcId="{2FE0C358-DC00-4684-90F9-75C4988218FA}" destId="{9545123C-78F8-4407-B83A-61C334BC888B}" srcOrd="0" destOrd="0" presId="urn:microsoft.com/office/officeart/2005/8/layout/cycle2"/>
    <dgm:cxn modelId="{B4F5D106-BB83-4A63-8098-8C52413CBD95}" type="presParOf" srcId="{BFF6B6AE-9352-4A59-9ACF-B3D72D9242F0}" destId="{2CFA6600-DA81-43E4-A355-027F6DE420F8}" srcOrd="4" destOrd="0" presId="urn:microsoft.com/office/officeart/2005/8/layout/cycle2"/>
    <dgm:cxn modelId="{5A74D31C-9B6A-4A77-8D78-B46E8AF2D714}" type="presParOf" srcId="{BFF6B6AE-9352-4A59-9ACF-B3D72D9242F0}" destId="{ED90AED4-35BF-48EA-B77F-29BCBD0AEE88}" srcOrd="5" destOrd="0" presId="urn:microsoft.com/office/officeart/2005/8/layout/cycle2"/>
    <dgm:cxn modelId="{C644B972-0A12-4BC2-8D09-B77243338115}" type="presParOf" srcId="{ED90AED4-35BF-48EA-B77F-29BCBD0AEE88}" destId="{C2724655-C324-46D8-A46C-0C9143B1703A}" srcOrd="0" destOrd="0" presId="urn:microsoft.com/office/officeart/2005/8/layout/cycle2"/>
    <dgm:cxn modelId="{C4740C28-1F10-4D78-9C0A-CE61E1F47E1B}" type="presParOf" srcId="{BFF6B6AE-9352-4A59-9ACF-B3D72D9242F0}" destId="{70604A1E-11CE-4C4F-B384-5718890CCF26}" srcOrd="6" destOrd="0" presId="urn:microsoft.com/office/officeart/2005/8/layout/cycle2"/>
    <dgm:cxn modelId="{0D479F9A-0DF6-4669-946F-ACBE1F52F614}" type="presParOf" srcId="{BFF6B6AE-9352-4A59-9ACF-B3D72D9242F0}" destId="{AD8F014E-0F9F-4F13-A710-F678E8A15724}" srcOrd="7" destOrd="0" presId="urn:microsoft.com/office/officeart/2005/8/layout/cycle2"/>
    <dgm:cxn modelId="{8317F465-A9D4-4C00-B05E-097C42CB1D67}" type="presParOf" srcId="{AD8F014E-0F9F-4F13-A710-F678E8A15724}" destId="{DD67666F-C84F-4F02-A4B1-B558A09FEBD6}" srcOrd="0" destOrd="0" presId="urn:microsoft.com/office/officeart/2005/8/layout/cycle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535554-FA34-460A-87FD-49277AB098C3}" type="doc">
      <dgm:prSet loTypeId="urn:microsoft.com/office/officeart/2005/8/layout/hierarchy3" loCatId="hierarchy" qsTypeId="urn:microsoft.com/office/officeart/2005/8/quickstyle/simple1" qsCatId="simple" csTypeId="urn:microsoft.com/office/officeart/2005/8/colors/accent6_2" csCatId="accent6" phldr="1"/>
      <dgm:spPr/>
      <dgm:t>
        <a:bodyPr/>
        <a:lstStyle/>
        <a:p>
          <a:endParaRPr lang="en-GB"/>
        </a:p>
      </dgm:t>
    </dgm:pt>
    <dgm:pt modelId="{FF1CC2AA-0815-47E0-BFC4-752D7BBA32A8}">
      <dgm:prSet phldrT="[Text]"/>
      <dgm:spPr/>
      <dgm:t>
        <a:bodyPr/>
        <a:lstStyle/>
        <a:p>
          <a:r>
            <a:rPr lang="en-GB" dirty="0"/>
            <a:t>Depression</a:t>
          </a:r>
        </a:p>
      </dgm:t>
    </dgm:pt>
    <dgm:pt modelId="{9C2202E5-CD2C-4CE8-B370-377FB58C5ECC}" type="parTrans" cxnId="{B3B5364B-0A91-4B11-8C6A-96464AC9F782}">
      <dgm:prSet/>
      <dgm:spPr/>
      <dgm:t>
        <a:bodyPr/>
        <a:lstStyle/>
        <a:p>
          <a:endParaRPr lang="en-GB"/>
        </a:p>
      </dgm:t>
    </dgm:pt>
    <dgm:pt modelId="{0288A1AA-9F21-4323-809E-B3D5EA3D06DB}" type="sibTrans" cxnId="{B3B5364B-0A91-4B11-8C6A-96464AC9F782}">
      <dgm:prSet/>
      <dgm:spPr/>
      <dgm:t>
        <a:bodyPr/>
        <a:lstStyle/>
        <a:p>
          <a:endParaRPr lang="en-GB"/>
        </a:p>
      </dgm:t>
    </dgm:pt>
    <dgm:pt modelId="{60C1C312-E26F-4F89-8670-5EA9E7A4A0F0}">
      <dgm:prSet phldrT="[Text]"/>
      <dgm:spPr/>
      <dgm:t>
        <a:bodyPr/>
        <a:lstStyle/>
        <a:p>
          <a:r>
            <a:rPr lang="en-GB" dirty="0"/>
            <a:t>Behavioural Experiments</a:t>
          </a:r>
        </a:p>
      </dgm:t>
    </dgm:pt>
    <dgm:pt modelId="{251092C9-D29D-4CED-8EDC-79C8B83B768A}" type="parTrans" cxnId="{CD1C3EF0-EBE6-4815-86DB-A5E3D325F31F}">
      <dgm:prSet/>
      <dgm:spPr/>
      <dgm:t>
        <a:bodyPr/>
        <a:lstStyle/>
        <a:p>
          <a:endParaRPr lang="en-GB"/>
        </a:p>
      </dgm:t>
    </dgm:pt>
    <dgm:pt modelId="{8D2D0325-11BE-44F1-BCEB-BAA75F6E2E45}" type="sibTrans" cxnId="{CD1C3EF0-EBE6-4815-86DB-A5E3D325F31F}">
      <dgm:prSet/>
      <dgm:spPr/>
      <dgm:t>
        <a:bodyPr/>
        <a:lstStyle/>
        <a:p>
          <a:endParaRPr lang="en-GB"/>
        </a:p>
      </dgm:t>
    </dgm:pt>
    <dgm:pt modelId="{7C9D9797-7284-44F9-B67F-15A885038FDA}">
      <dgm:prSet phldrT="[Text]"/>
      <dgm:spPr/>
      <dgm:t>
        <a:bodyPr/>
        <a:lstStyle/>
        <a:p>
          <a:r>
            <a:rPr lang="en-GB" dirty="0"/>
            <a:t>Cognitive Restructuring</a:t>
          </a:r>
        </a:p>
      </dgm:t>
    </dgm:pt>
    <dgm:pt modelId="{8A5E1E2E-266F-4DD5-82C2-EC875DA74620}" type="parTrans" cxnId="{A8F5B6C7-1CF9-4380-9257-DA8F238878EB}">
      <dgm:prSet/>
      <dgm:spPr/>
      <dgm:t>
        <a:bodyPr/>
        <a:lstStyle/>
        <a:p>
          <a:endParaRPr lang="en-GB"/>
        </a:p>
      </dgm:t>
    </dgm:pt>
    <dgm:pt modelId="{5D18A785-9B62-4BAD-80FD-0842EC8F8596}" type="sibTrans" cxnId="{A8F5B6C7-1CF9-4380-9257-DA8F238878EB}">
      <dgm:prSet/>
      <dgm:spPr/>
      <dgm:t>
        <a:bodyPr/>
        <a:lstStyle/>
        <a:p>
          <a:endParaRPr lang="en-GB"/>
        </a:p>
      </dgm:t>
    </dgm:pt>
    <dgm:pt modelId="{D6461DDB-7EB0-47EC-8740-44EE2BC2F0A8}">
      <dgm:prSet phldrT="[Text]"/>
      <dgm:spPr/>
      <dgm:t>
        <a:bodyPr/>
        <a:lstStyle/>
        <a:p>
          <a:r>
            <a:rPr lang="en-GB" dirty="0"/>
            <a:t>Agoraphobia</a:t>
          </a:r>
        </a:p>
      </dgm:t>
    </dgm:pt>
    <dgm:pt modelId="{EDA9ED61-3BAD-4F3A-B8C0-043FE7B8ACB8}" type="parTrans" cxnId="{C6888F59-4845-4D23-853B-577F36D3649B}">
      <dgm:prSet/>
      <dgm:spPr/>
      <dgm:t>
        <a:bodyPr/>
        <a:lstStyle/>
        <a:p>
          <a:endParaRPr lang="en-GB"/>
        </a:p>
      </dgm:t>
    </dgm:pt>
    <dgm:pt modelId="{E2010B1E-455F-4921-8D34-6304C6FA6DBF}" type="sibTrans" cxnId="{C6888F59-4845-4D23-853B-577F36D3649B}">
      <dgm:prSet/>
      <dgm:spPr/>
      <dgm:t>
        <a:bodyPr/>
        <a:lstStyle/>
        <a:p>
          <a:endParaRPr lang="en-GB"/>
        </a:p>
      </dgm:t>
    </dgm:pt>
    <dgm:pt modelId="{2B34A5AF-0F5C-4BBE-95F2-B4C846D929C6}">
      <dgm:prSet phldrT="[Text]"/>
      <dgm:spPr/>
      <dgm:t>
        <a:bodyPr/>
        <a:lstStyle/>
        <a:p>
          <a:r>
            <a:rPr lang="en-GB" dirty="0"/>
            <a:t>OCD</a:t>
          </a:r>
        </a:p>
      </dgm:t>
    </dgm:pt>
    <dgm:pt modelId="{EA06E992-A9E4-4ADF-913F-D5B0C6B402B2}" type="parTrans" cxnId="{28921898-AA2A-4829-92FF-C89161FAB680}">
      <dgm:prSet/>
      <dgm:spPr/>
      <dgm:t>
        <a:bodyPr/>
        <a:lstStyle/>
        <a:p>
          <a:endParaRPr lang="en-GB"/>
        </a:p>
      </dgm:t>
    </dgm:pt>
    <dgm:pt modelId="{4E9F65D4-B76D-49B3-BF16-F91F109C41CD}" type="sibTrans" cxnId="{28921898-AA2A-4829-92FF-C89161FAB680}">
      <dgm:prSet/>
      <dgm:spPr/>
      <dgm:t>
        <a:bodyPr/>
        <a:lstStyle/>
        <a:p>
          <a:endParaRPr lang="en-GB"/>
        </a:p>
      </dgm:t>
    </dgm:pt>
    <dgm:pt modelId="{F62ED5E4-BE2D-488F-897C-E6E88F06B047}">
      <dgm:prSet phldrT="[Text]"/>
      <dgm:spPr/>
      <dgm:t>
        <a:bodyPr/>
        <a:lstStyle/>
        <a:p>
          <a:r>
            <a:rPr lang="en-GB" dirty="0"/>
            <a:t>Exposure Habituation</a:t>
          </a:r>
        </a:p>
      </dgm:t>
    </dgm:pt>
    <dgm:pt modelId="{311A7541-A17A-4FD7-A695-C430840A4310}" type="parTrans" cxnId="{F897F557-129F-448B-AD99-26826E06FCB1}">
      <dgm:prSet/>
      <dgm:spPr/>
      <dgm:t>
        <a:bodyPr/>
        <a:lstStyle/>
        <a:p>
          <a:endParaRPr lang="en-GB"/>
        </a:p>
      </dgm:t>
    </dgm:pt>
    <dgm:pt modelId="{B421E53E-F9A6-407B-9EA7-ADDBCAB9576D}" type="sibTrans" cxnId="{F897F557-129F-448B-AD99-26826E06FCB1}">
      <dgm:prSet/>
      <dgm:spPr/>
      <dgm:t>
        <a:bodyPr/>
        <a:lstStyle/>
        <a:p>
          <a:endParaRPr lang="en-GB"/>
        </a:p>
      </dgm:t>
    </dgm:pt>
    <dgm:pt modelId="{1EFD2037-C2BD-4A3B-BA74-EA6A8D3BAFA9}">
      <dgm:prSet phldrT="[Text]"/>
      <dgm:spPr/>
      <dgm:t>
        <a:bodyPr/>
        <a:lstStyle/>
        <a:p>
          <a:r>
            <a:rPr lang="en-GB" dirty="0"/>
            <a:t>Cognitive Restructuring</a:t>
          </a:r>
        </a:p>
      </dgm:t>
    </dgm:pt>
    <dgm:pt modelId="{0A084206-9220-43EB-B749-0B70B3CCBCA4}" type="parTrans" cxnId="{7CF178A1-D2BB-4C55-9607-022790FB057C}">
      <dgm:prSet/>
      <dgm:spPr/>
      <dgm:t>
        <a:bodyPr/>
        <a:lstStyle/>
        <a:p>
          <a:endParaRPr lang="en-GB"/>
        </a:p>
      </dgm:t>
    </dgm:pt>
    <dgm:pt modelId="{A0833AB2-50B3-41D7-9E8D-447AA07A6F99}" type="sibTrans" cxnId="{7CF178A1-D2BB-4C55-9607-022790FB057C}">
      <dgm:prSet/>
      <dgm:spPr/>
      <dgm:t>
        <a:bodyPr/>
        <a:lstStyle/>
        <a:p>
          <a:endParaRPr lang="en-GB"/>
        </a:p>
      </dgm:t>
    </dgm:pt>
    <dgm:pt modelId="{17C2AD61-2479-4EEA-B8BE-E51EE02A053F}">
      <dgm:prSet phldrT="[Text]"/>
      <dgm:spPr/>
      <dgm:t>
        <a:bodyPr/>
        <a:lstStyle/>
        <a:p>
          <a:r>
            <a:rPr lang="en-GB" dirty="0"/>
            <a:t>Behavioural Experiments</a:t>
          </a:r>
        </a:p>
      </dgm:t>
    </dgm:pt>
    <dgm:pt modelId="{EEADD1E2-2F2D-48C4-8A46-6E642841A4B4}" type="parTrans" cxnId="{05F06E64-8F93-4639-8AA6-E00F22DE2BEE}">
      <dgm:prSet/>
      <dgm:spPr/>
      <dgm:t>
        <a:bodyPr/>
        <a:lstStyle/>
        <a:p>
          <a:endParaRPr lang="en-GB"/>
        </a:p>
      </dgm:t>
    </dgm:pt>
    <dgm:pt modelId="{45939D63-6252-4545-BBF2-844DF9BE2B11}" type="sibTrans" cxnId="{05F06E64-8F93-4639-8AA6-E00F22DE2BEE}">
      <dgm:prSet/>
      <dgm:spPr/>
      <dgm:t>
        <a:bodyPr/>
        <a:lstStyle/>
        <a:p>
          <a:endParaRPr lang="en-GB"/>
        </a:p>
      </dgm:t>
    </dgm:pt>
    <dgm:pt modelId="{31ADF92F-3A0A-4AEC-887F-2B35154346BD}">
      <dgm:prSet phldrT="[Text]"/>
      <dgm:spPr/>
      <dgm:t>
        <a:bodyPr/>
        <a:lstStyle/>
        <a:p>
          <a:r>
            <a:rPr lang="en-GB" dirty="0"/>
            <a:t>Exposure Response Prevention</a:t>
          </a:r>
        </a:p>
      </dgm:t>
    </dgm:pt>
    <dgm:pt modelId="{3E1EA15F-DC0C-40E1-9C27-4D3F2AD8F459}" type="parTrans" cxnId="{A3352813-FBD9-428A-ABC1-C71899AAC51C}">
      <dgm:prSet/>
      <dgm:spPr/>
      <dgm:t>
        <a:bodyPr/>
        <a:lstStyle/>
        <a:p>
          <a:endParaRPr lang="en-GB"/>
        </a:p>
      </dgm:t>
    </dgm:pt>
    <dgm:pt modelId="{ED69CBD9-EF5F-4719-96AA-21CF3335FA8C}" type="sibTrans" cxnId="{A3352813-FBD9-428A-ABC1-C71899AAC51C}">
      <dgm:prSet/>
      <dgm:spPr/>
      <dgm:t>
        <a:bodyPr/>
        <a:lstStyle/>
        <a:p>
          <a:endParaRPr lang="en-GB"/>
        </a:p>
      </dgm:t>
    </dgm:pt>
    <dgm:pt modelId="{B36A2020-B3A2-4C6D-BCEC-606C2BCADF55}">
      <dgm:prSet phldrT="[Text]"/>
      <dgm:spPr/>
      <dgm:t>
        <a:bodyPr/>
        <a:lstStyle/>
        <a:p>
          <a:r>
            <a:rPr lang="en-GB" dirty="0"/>
            <a:t>GAD</a:t>
          </a:r>
        </a:p>
      </dgm:t>
    </dgm:pt>
    <dgm:pt modelId="{787601AA-BD6B-426C-B2CB-F5B596DC3DD3}" type="parTrans" cxnId="{8C4A44B6-4312-4C2A-BC6F-E199B0B22E09}">
      <dgm:prSet/>
      <dgm:spPr/>
      <dgm:t>
        <a:bodyPr/>
        <a:lstStyle/>
        <a:p>
          <a:endParaRPr lang="en-GB"/>
        </a:p>
      </dgm:t>
    </dgm:pt>
    <dgm:pt modelId="{5EC07793-7784-45CC-8D1D-7F08EEFF35EB}" type="sibTrans" cxnId="{8C4A44B6-4312-4C2A-BC6F-E199B0B22E09}">
      <dgm:prSet/>
      <dgm:spPr/>
      <dgm:t>
        <a:bodyPr/>
        <a:lstStyle/>
        <a:p>
          <a:endParaRPr lang="en-GB"/>
        </a:p>
      </dgm:t>
    </dgm:pt>
    <dgm:pt modelId="{3E0954DB-4D61-4C0A-931B-5BA4B4FECE82}">
      <dgm:prSet phldrT="[Text]"/>
      <dgm:spPr/>
      <dgm:t>
        <a:bodyPr/>
        <a:lstStyle/>
        <a:p>
          <a:r>
            <a:rPr lang="en-GB" dirty="0"/>
            <a:t>Worry Management</a:t>
          </a:r>
        </a:p>
      </dgm:t>
    </dgm:pt>
    <dgm:pt modelId="{52C96BAB-C2CF-4E93-875C-0F45A8EA6BD4}" type="parTrans" cxnId="{7CC46931-1DD5-4F2C-8CDF-4C60580B4672}">
      <dgm:prSet/>
      <dgm:spPr/>
      <dgm:t>
        <a:bodyPr/>
        <a:lstStyle/>
        <a:p>
          <a:endParaRPr lang="en-GB"/>
        </a:p>
      </dgm:t>
    </dgm:pt>
    <dgm:pt modelId="{8AE4DCA1-FD60-4AAD-A711-9201939F172E}" type="sibTrans" cxnId="{7CC46931-1DD5-4F2C-8CDF-4C60580B4672}">
      <dgm:prSet/>
      <dgm:spPr/>
      <dgm:t>
        <a:bodyPr/>
        <a:lstStyle/>
        <a:p>
          <a:endParaRPr lang="en-GB"/>
        </a:p>
      </dgm:t>
    </dgm:pt>
    <dgm:pt modelId="{65C43F25-579E-41AD-9A82-6E60AFCC99D8}">
      <dgm:prSet phldrT="[Text]"/>
      <dgm:spPr/>
      <dgm:t>
        <a:bodyPr/>
        <a:lstStyle/>
        <a:p>
          <a:r>
            <a:rPr lang="en-GB" dirty="0"/>
            <a:t>Social Phobia / Health Anxiety</a:t>
          </a:r>
        </a:p>
      </dgm:t>
    </dgm:pt>
    <dgm:pt modelId="{275E6DF2-5D46-46F9-96D3-7961A75CE67A}" type="parTrans" cxnId="{ABE0B94E-D09B-412D-83E0-D268D58388BE}">
      <dgm:prSet/>
      <dgm:spPr/>
      <dgm:t>
        <a:bodyPr/>
        <a:lstStyle/>
        <a:p>
          <a:endParaRPr lang="en-GB"/>
        </a:p>
      </dgm:t>
    </dgm:pt>
    <dgm:pt modelId="{EC15753C-0875-4845-88EF-D31969EE0C30}" type="sibTrans" cxnId="{ABE0B94E-D09B-412D-83E0-D268D58388BE}">
      <dgm:prSet/>
      <dgm:spPr/>
      <dgm:t>
        <a:bodyPr/>
        <a:lstStyle/>
        <a:p>
          <a:endParaRPr lang="en-GB"/>
        </a:p>
      </dgm:t>
    </dgm:pt>
    <dgm:pt modelId="{5EFDB71F-826D-4547-A2CA-49E0838703F0}">
      <dgm:prSet phldrT="[Text]"/>
      <dgm:spPr/>
      <dgm:t>
        <a:bodyPr/>
        <a:lstStyle/>
        <a:p>
          <a:r>
            <a:rPr lang="en-GB" dirty="0"/>
            <a:t>Behavioural Experiments</a:t>
          </a:r>
        </a:p>
      </dgm:t>
    </dgm:pt>
    <dgm:pt modelId="{A88198C7-7A20-4012-A0EC-5AF53C8FA6F4}" type="parTrans" cxnId="{4D74181E-FA61-44A0-BBFD-28791E5F3A73}">
      <dgm:prSet/>
      <dgm:spPr/>
      <dgm:t>
        <a:bodyPr/>
        <a:lstStyle/>
        <a:p>
          <a:endParaRPr lang="en-GB"/>
        </a:p>
      </dgm:t>
    </dgm:pt>
    <dgm:pt modelId="{07F75926-4132-4EF0-AF38-AE3CC64786AB}" type="sibTrans" cxnId="{4D74181E-FA61-44A0-BBFD-28791E5F3A73}">
      <dgm:prSet/>
      <dgm:spPr/>
      <dgm:t>
        <a:bodyPr/>
        <a:lstStyle/>
        <a:p>
          <a:endParaRPr lang="en-GB"/>
        </a:p>
      </dgm:t>
    </dgm:pt>
    <dgm:pt modelId="{590FE1B7-C03E-4AC1-9E08-647F7FD760BA}">
      <dgm:prSet phldrT="[Text]"/>
      <dgm:spPr/>
      <dgm:t>
        <a:bodyPr/>
        <a:lstStyle/>
        <a:p>
          <a:r>
            <a:rPr lang="en-GB" dirty="0"/>
            <a:t>Exposure Habituation</a:t>
          </a:r>
        </a:p>
      </dgm:t>
    </dgm:pt>
    <dgm:pt modelId="{50E22F3E-6E31-4AD2-8F90-A0FB9471BAA5}" type="parTrans" cxnId="{6923187D-1746-4B8F-9B1A-EF3F6AE1906F}">
      <dgm:prSet/>
      <dgm:spPr/>
      <dgm:t>
        <a:bodyPr/>
        <a:lstStyle/>
        <a:p>
          <a:endParaRPr lang="en-GB"/>
        </a:p>
      </dgm:t>
    </dgm:pt>
    <dgm:pt modelId="{FBF2502A-49C9-4DCE-AF7E-2544CD6FB31D}" type="sibTrans" cxnId="{6923187D-1746-4B8F-9B1A-EF3F6AE1906F}">
      <dgm:prSet/>
      <dgm:spPr/>
      <dgm:t>
        <a:bodyPr/>
        <a:lstStyle/>
        <a:p>
          <a:endParaRPr lang="en-GB"/>
        </a:p>
      </dgm:t>
    </dgm:pt>
    <dgm:pt modelId="{763EBA13-EB36-47D2-BE2C-433C6486E232}">
      <dgm:prSet phldrT="[Text]"/>
      <dgm:spPr/>
      <dgm:t>
        <a:bodyPr/>
        <a:lstStyle/>
        <a:p>
          <a:r>
            <a:rPr lang="en-GB" dirty="0"/>
            <a:t>Cognitive Restructuring</a:t>
          </a:r>
        </a:p>
      </dgm:t>
    </dgm:pt>
    <dgm:pt modelId="{375B2914-8BA4-4603-9F4E-F8565357F8DE}" type="parTrans" cxnId="{3C7AA0C5-FBCC-4327-9204-84CD4F0BB023}">
      <dgm:prSet/>
      <dgm:spPr/>
      <dgm:t>
        <a:bodyPr/>
        <a:lstStyle/>
        <a:p>
          <a:endParaRPr lang="en-GB"/>
        </a:p>
      </dgm:t>
    </dgm:pt>
    <dgm:pt modelId="{127D5D7E-A23D-479A-9A0A-0F815161DAA4}" type="sibTrans" cxnId="{3C7AA0C5-FBCC-4327-9204-84CD4F0BB023}">
      <dgm:prSet/>
      <dgm:spPr/>
      <dgm:t>
        <a:bodyPr/>
        <a:lstStyle/>
        <a:p>
          <a:endParaRPr lang="en-GB"/>
        </a:p>
      </dgm:t>
    </dgm:pt>
    <dgm:pt modelId="{5B6162F1-671D-406C-AD83-DA242D5C07AE}">
      <dgm:prSet phldrT="[Text]"/>
      <dgm:spPr/>
      <dgm:t>
        <a:bodyPr/>
        <a:lstStyle/>
        <a:p>
          <a:r>
            <a:rPr lang="en-GB" dirty="0"/>
            <a:t>Phobia</a:t>
          </a:r>
        </a:p>
      </dgm:t>
    </dgm:pt>
    <dgm:pt modelId="{97C4050D-3A47-4A3E-9DBA-F211075F269D}" type="parTrans" cxnId="{04F1DFF7-4A56-4178-B96C-301AD37008C0}">
      <dgm:prSet/>
      <dgm:spPr/>
      <dgm:t>
        <a:bodyPr/>
        <a:lstStyle/>
        <a:p>
          <a:endParaRPr lang="en-GB"/>
        </a:p>
      </dgm:t>
    </dgm:pt>
    <dgm:pt modelId="{2657FD25-D330-4425-963B-9CF25CDAF4F7}" type="sibTrans" cxnId="{04F1DFF7-4A56-4178-B96C-301AD37008C0}">
      <dgm:prSet/>
      <dgm:spPr/>
      <dgm:t>
        <a:bodyPr/>
        <a:lstStyle/>
        <a:p>
          <a:endParaRPr lang="en-GB"/>
        </a:p>
      </dgm:t>
    </dgm:pt>
    <dgm:pt modelId="{E6683B69-F837-4D78-B4C9-CFFD1C4E1A1A}">
      <dgm:prSet phldrT="[Text]"/>
      <dgm:spPr/>
      <dgm:t>
        <a:bodyPr/>
        <a:lstStyle/>
        <a:p>
          <a:r>
            <a:rPr lang="en-GB" dirty="0"/>
            <a:t>Behavioural Experiments</a:t>
          </a:r>
        </a:p>
      </dgm:t>
    </dgm:pt>
    <dgm:pt modelId="{1FC5C6B2-9358-4BA1-8865-A3A9BBDB745F}" type="parTrans" cxnId="{24F3E09A-E6D1-437D-B303-DD7FB47B0297}">
      <dgm:prSet/>
      <dgm:spPr/>
      <dgm:t>
        <a:bodyPr/>
        <a:lstStyle/>
        <a:p>
          <a:endParaRPr lang="en-GB"/>
        </a:p>
      </dgm:t>
    </dgm:pt>
    <dgm:pt modelId="{4099B282-B934-4516-9974-BBE880A8A054}" type="sibTrans" cxnId="{24F3E09A-E6D1-437D-B303-DD7FB47B0297}">
      <dgm:prSet/>
      <dgm:spPr/>
      <dgm:t>
        <a:bodyPr/>
        <a:lstStyle/>
        <a:p>
          <a:endParaRPr lang="en-GB"/>
        </a:p>
      </dgm:t>
    </dgm:pt>
    <dgm:pt modelId="{F9E29779-693D-4FB2-B235-57F880FE4928}">
      <dgm:prSet phldrT="[Text]"/>
      <dgm:spPr/>
      <dgm:t>
        <a:bodyPr/>
        <a:lstStyle/>
        <a:p>
          <a:r>
            <a:rPr lang="en-GB" dirty="0"/>
            <a:t>Exposure Habituation</a:t>
          </a:r>
        </a:p>
      </dgm:t>
    </dgm:pt>
    <dgm:pt modelId="{79B77A20-B5E2-4F3D-BFFC-409673AC259C}" type="parTrans" cxnId="{C60BCE4C-32A0-4C65-94D8-F625E14F14EA}">
      <dgm:prSet/>
      <dgm:spPr/>
      <dgm:t>
        <a:bodyPr/>
        <a:lstStyle/>
        <a:p>
          <a:endParaRPr lang="en-GB"/>
        </a:p>
      </dgm:t>
    </dgm:pt>
    <dgm:pt modelId="{128AD106-EE1C-4817-967D-B1C66BF94178}" type="sibTrans" cxnId="{C60BCE4C-32A0-4C65-94D8-F625E14F14EA}">
      <dgm:prSet/>
      <dgm:spPr/>
      <dgm:t>
        <a:bodyPr/>
        <a:lstStyle/>
        <a:p>
          <a:endParaRPr lang="en-GB"/>
        </a:p>
      </dgm:t>
    </dgm:pt>
    <dgm:pt modelId="{743A1B85-A6C7-4052-AA77-3440C608D5C8}">
      <dgm:prSet phldrT="[Text]"/>
      <dgm:spPr/>
      <dgm:t>
        <a:bodyPr/>
        <a:lstStyle/>
        <a:p>
          <a:r>
            <a:rPr lang="en-GB" dirty="0"/>
            <a:t>Cognitive Restructuring</a:t>
          </a:r>
        </a:p>
      </dgm:t>
    </dgm:pt>
    <dgm:pt modelId="{5822FEA4-DCB2-4E30-AD03-2C78C2F7EFB8}" type="parTrans" cxnId="{C71232BD-CC7D-423C-8FF8-BAFAEA0CD54D}">
      <dgm:prSet/>
      <dgm:spPr/>
      <dgm:t>
        <a:bodyPr/>
        <a:lstStyle/>
        <a:p>
          <a:endParaRPr lang="en-GB"/>
        </a:p>
      </dgm:t>
    </dgm:pt>
    <dgm:pt modelId="{C27FFDA8-11D3-4A51-99DE-873B925E2667}" type="sibTrans" cxnId="{C71232BD-CC7D-423C-8FF8-BAFAEA0CD54D}">
      <dgm:prSet/>
      <dgm:spPr/>
      <dgm:t>
        <a:bodyPr/>
        <a:lstStyle/>
        <a:p>
          <a:endParaRPr lang="en-GB"/>
        </a:p>
      </dgm:t>
    </dgm:pt>
    <dgm:pt modelId="{3AA47974-EBF8-4473-93A5-391C4998FBCB}">
      <dgm:prSet phldrT="[Text]"/>
      <dgm:spPr/>
      <dgm:t>
        <a:bodyPr/>
        <a:lstStyle/>
        <a:p>
          <a:r>
            <a:rPr lang="en-GB" dirty="0"/>
            <a:t>Behavioural difficulties</a:t>
          </a:r>
        </a:p>
      </dgm:t>
    </dgm:pt>
    <dgm:pt modelId="{FFFB053B-C4B2-49C1-A852-229A617F75E2}" type="parTrans" cxnId="{49CCAA09-84E4-47EB-9583-6302E656C4DB}">
      <dgm:prSet/>
      <dgm:spPr/>
      <dgm:t>
        <a:bodyPr/>
        <a:lstStyle/>
        <a:p>
          <a:endParaRPr lang="en-GB"/>
        </a:p>
      </dgm:t>
    </dgm:pt>
    <dgm:pt modelId="{BC6218A1-2C5D-4DF5-A342-96B48A654431}" type="sibTrans" cxnId="{49CCAA09-84E4-47EB-9583-6302E656C4DB}">
      <dgm:prSet/>
      <dgm:spPr/>
      <dgm:t>
        <a:bodyPr/>
        <a:lstStyle/>
        <a:p>
          <a:endParaRPr lang="en-GB"/>
        </a:p>
      </dgm:t>
    </dgm:pt>
    <dgm:pt modelId="{18513BB4-445B-4225-A14C-E6804E2EF932}">
      <dgm:prSet/>
      <dgm:spPr/>
      <dgm:t>
        <a:bodyPr/>
        <a:lstStyle/>
        <a:p>
          <a:r>
            <a:rPr lang="en-GB" dirty="0"/>
            <a:t>Parenting interventions</a:t>
          </a:r>
        </a:p>
      </dgm:t>
    </dgm:pt>
    <dgm:pt modelId="{CC06B040-4AD6-45EA-84A1-2A3673368AB1}" type="parTrans" cxnId="{45F6B535-BC24-40BD-8C49-B6C3D50CBC22}">
      <dgm:prSet/>
      <dgm:spPr/>
      <dgm:t>
        <a:bodyPr/>
        <a:lstStyle/>
        <a:p>
          <a:endParaRPr lang="en-GB"/>
        </a:p>
      </dgm:t>
    </dgm:pt>
    <dgm:pt modelId="{9836D0ED-6A4D-446E-9C8F-840D7048C4F4}" type="sibTrans" cxnId="{45F6B535-BC24-40BD-8C49-B6C3D50CBC22}">
      <dgm:prSet/>
      <dgm:spPr/>
      <dgm:t>
        <a:bodyPr/>
        <a:lstStyle/>
        <a:p>
          <a:endParaRPr lang="en-GB"/>
        </a:p>
      </dgm:t>
    </dgm:pt>
    <dgm:pt modelId="{E55430FA-DC02-40EB-8B34-8591768501EE}">
      <dgm:prSet phldrT="[Text]"/>
      <dgm:spPr/>
      <dgm:t>
        <a:bodyPr/>
        <a:lstStyle/>
        <a:p>
          <a:r>
            <a:rPr lang="en-GB" dirty="0"/>
            <a:t>Behavioural Activation</a:t>
          </a:r>
        </a:p>
      </dgm:t>
    </dgm:pt>
    <dgm:pt modelId="{6BAEF997-9083-4734-A025-E145A96CC740}" type="parTrans" cxnId="{4A99CFE2-38F3-4737-9827-F620D8ADC165}">
      <dgm:prSet/>
      <dgm:spPr/>
      <dgm:t>
        <a:bodyPr/>
        <a:lstStyle/>
        <a:p>
          <a:endParaRPr lang="en-GB"/>
        </a:p>
      </dgm:t>
    </dgm:pt>
    <dgm:pt modelId="{FD6E170C-D64F-473A-BAD2-53B25C8A49A9}" type="sibTrans" cxnId="{4A99CFE2-38F3-4737-9827-F620D8ADC165}">
      <dgm:prSet/>
      <dgm:spPr/>
      <dgm:t>
        <a:bodyPr/>
        <a:lstStyle/>
        <a:p>
          <a:endParaRPr lang="en-GB"/>
        </a:p>
      </dgm:t>
    </dgm:pt>
    <dgm:pt modelId="{50DA867A-85F3-4B11-90C9-07E016F72A82}">
      <dgm:prSet phldrT="[Text]"/>
      <dgm:spPr/>
      <dgm:t>
        <a:bodyPr/>
        <a:lstStyle/>
        <a:p>
          <a:r>
            <a:rPr lang="en-GB" dirty="0"/>
            <a:t>Cognitive Restructuring</a:t>
          </a:r>
        </a:p>
      </dgm:t>
    </dgm:pt>
    <dgm:pt modelId="{18E82355-FAE3-4D8D-8C63-F310E0211E0B}" type="parTrans" cxnId="{7BB8FF02-B042-47D2-BC31-C88345311DFC}">
      <dgm:prSet/>
      <dgm:spPr/>
      <dgm:t>
        <a:bodyPr/>
        <a:lstStyle/>
        <a:p>
          <a:endParaRPr lang="en-GB"/>
        </a:p>
      </dgm:t>
    </dgm:pt>
    <dgm:pt modelId="{CBE24A1F-7E20-4A9E-B862-B3734D3591DC}" type="sibTrans" cxnId="{7BB8FF02-B042-47D2-BC31-C88345311DFC}">
      <dgm:prSet/>
      <dgm:spPr/>
      <dgm:t>
        <a:bodyPr/>
        <a:lstStyle/>
        <a:p>
          <a:endParaRPr lang="en-GB"/>
        </a:p>
      </dgm:t>
    </dgm:pt>
    <dgm:pt modelId="{270D381F-2B2D-48CA-9FF6-0D923D825B2B}">
      <dgm:prSet phldrT="[Text]"/>
      <dgm:spPr/>
      <dgm:t>
        <a:bodyPr/>
        <a:lstStyle/>
        <a:p>
          <a:r>
            <a:rPr lang="en-GB" dirty="0"/>
            <a:t>Behavioural Experiments</a:t>
          </a:r>
        </a:p>
      </dgm:t>
    </dgm:pt>
    <dgm:pt modelId="{F2EFA34F-FA08-496F-8189-0D625093DCF7}" type="parTrans" cxnId="{E6BE89DD-281A-4BE3-967C-4B82BDBDAEA7}">
      <dgm:prSet/>
      <dgm:spPr/>
      <dgm:t>
        <a:bodyPr/>
        <a:lstStyle/>
        <a:p>
          <a:endParaRPr lang="en-GB"/>
        </a:p>
      </dgm:t>
    </dgm:pt>
    <dgm:pt modelId="{A0A804E1-E1A2-4024-836C-3C9778A54878}" type="sibTrans" cxnId="{E6BE89DD-281A-4BE3-967C-4B82BDBDAEA7}">
      <dgm:prSet/>
      <dgm:spPr/>
      <dgm:t>
        <a:bodyPr/>
        <a:lstStyle/>
        <a:p>
          <a:endParaRPr lang="en-GB"/>
        </a:p>
      </dgm:t>
    </dgm:pt>
    <dgm:pt modelId="{58C336A9-F30A-4879-A6EB-B7B9339074D1}">
      <dgm:prSet phldrT="[Text]"/>
      <dgm:spPr/>
      <dgm:t>
        <a:bodyPr/>
        <a:lstStyle/>
        <a:p>
          <a:r>
            <a:rPr lang="en-GB" dirty="0"/>
            <a:t>Panic</a:t>
          </a:r>
        </a:p>
      </dgm:t>
    </dgm:pt>
    <dgm:pt modelId="{BA567002-9EC1-4E8C-8B9E-FE049DE00EA4}" type="parTrans" cxnId="{C727A2A1-7A67-4DB1-BDDE-B63267302977}">
      <dgm:prSet/>
      <dgm:spPr/>
      <dgm:t>
        <a:bodyPr/>
        <a:lstStyle/>
        <a:p>
          <a:endParaRPr lang="en-GB"/>
        </a:p>
      </dgm:t>
    </dgm:pt>
    <dgm:pt modelId="{384576BF-671B-46FB-A57F-7724DCD53C84}" type="sibTrans" cxnId="{C727A2A1-7A67-4DB1-BDDE-B63267302977}">
      <dgm:prSet/>
      <dgm:spPr/>
      <dgm:t>
        <a:bodyPr/>
        <a:lstStyle/>
        <a:p>
          <a:endParaRPr lang="en-GB"/>
        </a:p>
      </dgm:t>
    </dgm:pt>
    <dgm:pt modelId="{6F40EB69-1129-444D-8F43-8069EE0B4417}">
      <dgm:prSet phldrT="[Text]"/>
      <dgm:spPr/>
      <dgm:t>
        <a:bodyPr/>
        <a:lstStyle/>
        <a:p>
          <a:r>
            <a:rPr lang="en-GB" dirty="0"/>
            <a:t>Anxiety</a:t>
          </a:r>
        </a:p>
      </dgm:t>
    </dgm:pt>
    <dgm:pt modelId="{7F530AF0-0E71-46E2-8FE8-ACCCDF0D7211}" type="parTrans" cxnId="{A87F0AB7-C245-46E0-B2D7-9A4A3A73ECF8}">
      <dgm:prSet/>
      <dgm:spPr/>
      <dgm:t>
        <a:bodyPr/>
        <a:lstStyle/>
        <a:p>
          <a:endParaRPr lang="en-GB"/>
        </a:p>
      </dgm:t>
    </dgm:pt>
    <dgm:pt modelId="{BD386F16-0217-4E40-8211-61C465986A95}" type="sibTrans" cxnId="{A87F0AB7-C245-46E0-B2D7-9A4A3A73ECF8}">
      <dgm:prSet/>
      <dgm:spPr/>
      <dgm:t>
        <a:bodyPr/>
        <a:lstStyle/>
        <a:p>
          <a:endParaRPr lang="en-GB"/>
        </a:p>
      </dgm:t>
    </dgm:pt>
    <dgm:pt modelId="{C5DDA5DA-2BDB-4530-97F1-62E0552AC53C}">
      <dgm:prSet phldrT="[Text]"/>
      <dgm:spPr/>
      <dgm:t>
        <a:bodyPr/>
        <a:lstStyle/>
        <a:p>
          <a:r>
            <a:rPr lang="en-GB" dirty="0"/>
            <a:t>Coping Cat</a:t>
          </a:r>
        </a:p>
      </dgm:t>
    </dgm:pt>
    <dgm:pt modelId="{A008F95D-922C-450D-93F6-176ED851D522}" type="parTrans" cxnId="{2E66E648-E2F2-42EB-B9FE-15FC12EE1FDE}">
      <dgm:prSet/>
      <dgm:spPr/>
      <dgm:t>
        <a:bodyPr/>
        <a:lstStyle/>
        <a:p>
          <a:endParaRPr lang="en-GB"/>
        </a:p>
      </dgm:t>
    </dgm:pt>
    <dgm:pt modelId="{C6363E2E-499E-41CA-AEE9-2C9B3CF8470D}" type="sibTrans" cxnId="{2E66E648-E2F2-42EB-B9FE-15FC12EE1FDE}">
      <dgm:prSet/>
      <dgm:spPr/>
      <dgm:t>
        <a:bodyPr/>
        <a:lstStyle/>
        <a:p>
          <a:endParaRPr lang="en-GB"/>
        </a:p>
      </dgm:t>
    </dgm:pt>
    <dgm:pt modelId="{8C35E978-EE6E-4714-8679-B94077E23A02}">
      <dgm:prSet phldrT="[Text]"/>
      <dgm:spPr/>
      <dgm:t>
        <a:bodyPr/>
        <a:lstStyle/>
        <a:p>
          <a:r>
            <a:rPr lang="en-GB" dirty="0"/>
            <a:t>Pesky gNATs</a:t>
          </a:r>
        </a:p>
      </dgm:t>
    </dgm:pt>
    <dgm:pt modelId="{1532E55B-8C75-412E-8DB8-7BA34B75D24E}" type="parTrans" cxnId="{2A76EB37-5040-447D-834B-980E2143E1E7}">
      <dgm:prSet/>
      <dgm:spPr/>
      <dgm:t>
        <a:bodyPr/>
        <a:lstStyle/>
        <a:p>
          <a:endParaRPr lang="en-GB"/>
        </a:p>
      </dgm:t>
    </dgm:pt>
    <dgm:pt modelId="{8AEDB0F0-3A88-48FF-BD05-B13E7B3A873C}" type="sibTrans" cxnId="{2A76EB37-5040-447D-834B-980E2143E1E7}">
      <dgm:prSet/>
      <dgm:spPr/>
      <dgm:t>
        <a:bodyPr/>
        <a:lstStyle/>
        <a:p>
          <a:endParaRPr lang="en-GB"/>
        </a:p>
      </dgm:t>
    </dgm:pt>
    <dgm:pt modelId="{0E864D5F-BBED-4AC1-9D13-DE5E9BEEE63D}">
      <dgm:prSet phldrT="[Text]"/>
      <dgm:spPr/>
      <dgm:t>
        <a:bodyPr/>
        <a:lstStyle/>
        <a:p>
          <a:r>
            <a:rPr lang="en-GB" dirty="0"/>
            <a:t>Parent-led CBT</a:t>
          </a:r>
        </a:p>
      </dgm:t>
    </dgm:pt>
    <dgm:pt modelId="{36804A0B-3905-445A-B0BB-A1FD90ECA8A8}" type="parTrans" cxnId="{DA8DE2EE-6A69-4229-8636-4AF3784806BB}">
      <dgm:prSet/>
      <dgm:spPr/>
      <dgm:t>
        <a:bodyPr/>
        <a:lstStyle/>
        <a:p>
          <a:endParaRPr lang="en-GB"/>
        </a:p>
      </dgm:t>
    </dgm:pt>
    <dgm:pt modelId="{92641535-C838-4511-918D-736BCDAA5B09}" type="sibTrans" cxnId="{DA8DE2EE-6A69-4229-8636-4AF3784806BB}">
      <dgm:prSet/>
      <dgm:spPr/>
      <dgm:t>
        <a:bodyPr/>
        <a:lstStyle/>
        <a:p>
          <a:endParaRPr lang="en-GB"/>
        </a:p>
      </dgm:t>
    </dgm:pt>
    <dgm:pt modelId="{EBA071B8-905F-4EA7-BE74-7C49B25FDD0A}">
      <dgm:prSet phldrT="[Text]"/>
      <dgm:spPr/>
      <dgm:t>
        <a:bodyPr/>
        <a:lstStyle/>
        <a:p>
          <a:r>
            <a:rPr lang="en-GB" dirty="0"/>
            <a:t>Pesky gNATs</a:t>
          </a:r>
        </a:p>
      </dgm:t>
    </dgm:pt>
    <dgm:pt modelId="{720278E1-CA2F-4337-9108-8CF3B531D548}" type="parTrans" cxnId="{E4478D17-CEF0-49B1-B7A5-4A8C122BFFE6}">
      <dgm:prSet/>
      <dgm:spPr/>
      <dgm:t>
        <a:bodyPr/>
        <a:lstStyle/>
        <a:p>
          <a:endParaRPr lang="en-GB"/>
        </a:p>
      </dgm:t>
    </dgm:pt>
    <dgm:pt modelId="{DE3C1C71-8168-474E-9811-B313FA20742D}" type="sibTrans" cxnId="{E4478D17-CEF0-49B1-B7A5-4A8C122BFFE6}">
      <dgm:prSet/>
      <dgm:spPr/>
      <dgm:t>
        <a:bodyPr/>
        <a:lstStyle/>
        <a:p>
          <a:endParaRPr lang="en-GB"/>
        </a:p>
      </dgm:t>
    </dgm:pt>
    <dgm:pt modelId="{0E9B3D01-4CF9-4892-B2DE-3201137FE2A0}" type="pres">
      <dgm:prSet presAssocID="{72535554-FA34-460A-87FD-49277AB098C3}" presName="diagram" presStyleCnt="0">
        <dgm:presLayoutVars>
          <dgm:chPref val="1"/>
          <dgm:dir/>
          <dgm:animOne val="branch"/>
          <dgm:animLvl val="lvl"/>
          <dgm:resizeHandles/>
        </dgm:presLayoutVars>
      </dgm:prSet>
      <dgm:spPr/>
      <dgm:t>
        <a:bodyPr/>
        <a:lstStyle/>
        <a:p>
          <a:endParaRPr lang="en-US"/>
        </a:p>
      </dgm:t>
    </dgm:pt>
    <dgm:pt modelId="{155E9633-6836-4186-992A-C0027C15D696}" type="pres">
      <dgm:prSet presAssocID="{FF1CC2AA-0815-47E0-BFC4-752D7BBA32A8}" presName="root" presStyleCnt="0"/>
      <dgm:spPr/>
    </dgm:pt>
    <dgm:pt modelId="{E35BBF32-BA94-48B9-9B3B-A22B393884C8}" type="pres">
      <dgm:prSet presAssocID="{FF1CC2AA-0815-47E0-BFC4-752D7BBA32A8}" presName="rootComposite" presStyleCnt="0"/>
      <dgm:spPr/>
    </dgm:pt>
    <dgm:pt modelId="{1F321D91-7FC0-40F7-A469-B71DD5A9F0AD}" type="pres">
      <dgm:prSet presAssocID="{FF1CC2AA-0815-47E0-BFC4-752D7BBA32A8}" presName="rootText" presStyleLbl="node1" presStyleIdx="0" presStyleCnt="9" custLinFactNeighborX="4993" custLinFactNeighborY="-2886"/>
      <dgm:spPr/>
      <dgm:t>
        <a:bodyPr/>
        <a:lstStyle/>
        <a:p>
          <a:endParaRPr lang="en-US"/>
        </a:p>
      </dgm:t>
    </dgm:pt>
    <dgm:pt modelId="{7CBEF889-FE5C-41CE-9AEE-8D8852BDEDC1}" type="pres">
      <dgm:prSet presAssocID="{FF1CC2AA-0815-47E0-BFC4-752D7BBA32A8}" presName="rootConnector" presStyleLbl="node1" presStyleIdx="0" presStyleCnt="9"/>
      <dgm:spPr/>
      <dgm:t>
        <a:bodyPr/>
        <a:lstStyle/>
        <a:p>
          <a:endParaRPr lang="en-US"/>
        </a:p>
      </dgm:t>
    </dgm:pt>
    <dgm:pt modelId="{C49DD9EE-C4B5-4450-90C9-3D4BC5A750BD}" type="pres">
      <dgm:prSet presAssocID="{FF1CC2AA-0815-47E0-BFC4-752D7BBA32A8}" presName="childShape" presStyleCnt="0"/>
      <dgm:spPr/>
    </dgm:pt>
    <dgm:pt modelId="{8763786B-7E05-4275-96B3-81FB1A08C99B}" type="pres">
      <dgm:prSet presAssocID="{6BAEF997-9083-4734-A025-E145A96CC740}" presName="Name13" presStyleLbl="parChTrans1D2" presStyleIdx="0" presStyleCnt="21"/>
      <dgm:spPr/>
      <dgm:t>
        <a:bodyPr/>
        <a:lstStyle/>
        <a:p>
          <a:endParaRPr lang="en-US"/>
        </a:p>
      </dgm:t>
    </dgm:pt>
    <dgm:pt modelId="{E76E8C7E-82C8-4679-9500-94D27DBBBA8E}" type="pres">
      <dgm:prSet presAssocID="{E55430FA-DC02-40EB-8B34-8591768501EE}" presName="childText" presStyleLbl="bgAcc1" presStyleIdx="0" presStyleCnt="21">
        <dgm:presLayoutVars>
          <dgm:bulletEnabled val="1"/>
        </dgm:presLayoutVars>
      </dgm:prSet>
      <dgm:spPr/>
      <dgm:t>
        <a:bodyPr/>
        <a:lstStyle/>
        <a:p>
          <a:endParaRPr lang="en-US"/>
        </a:p>
      </dgm:t>
    </dgm:pt>
    <dgm:pt modelId="{69C9E5CF-5B7D-4774-A8ED-A97CA5368E11}" type="pres">
      <dgm:prSet presAssocID="{18E82355-FAE3-4D8D-8C63-F310E0211E0B}" presName="Name13" presStyleLbl="parChTrans1D2" presStyleIdx="1" presStyleCnt="21"/>
      <dgm:spPr/>
      <dgm:t>
        <a:bodyPr/>
        <a:lstStyle/>
        <a:p>
          <a:endParaRPr lang="en-US"/>
        </a:p>
      </dgm:t>
    </dgm:pt>
    <dgm:pt modelId="{DA301FDE-DD94-46DC-B066-B09AF74045C8}" type="pres">
      <dgm:prSet presAssocID="{50DA867A-85F3-4B11-90C9-07E016F72A82}" presName="childText" presStyleLbl="bgAcc1" presStyleIdx="1" presStyleCnt="21">
        <dgm:presLayoutVars>
          <dgm:bulletEnabled val="1"/>
        </dgm:presLayoutVars>
      </dgm:prSet>
      <dgm:spPr/>
      <dgm:t>
        <a:bodyPr/>
        <a:lstStyle/>
        <a:p>
          <a:endParaRPr lang="en-US"/>
        </a:p>
      </dgm:t>
    </dgm:pt>
    <dgm:pt modelId="{A5A0D6A1-318C-419D-9583-E81C2D872DB3}" type="pres">
      <dgm:prSet presAssocID="{F2EFA34F-FA08-496F-8189-0D625093DCF7}" presName="Name13" presStyleLbl="parChTrans1D2" presStyleIdx="2" presStyleCnt="21"/>
      <dgm:spPr/>
      <dgm:t>
        <a:bodyPr/>
        <a:lstStyle/>
        <a:p>
          <a:endParaRPr lang="en-US"/>
        </a:p>
      </dgm:t>
    </dgm:pt>
    <dgm:pt modelId="{B967228B-2280-4D05-B8C4-FFCF876F37E0}" type="pres">
      <dgm:prSet presAssocID="{270D381F-2B2D-48CA-9FF6-0D923D825B2B}" presName="childText" presStyleLbl="bgAcc1" presStyleIdx="2" presStyleCnt="21">
        <dgm:presLayoutVars>
          <dgm:bulletEnabled val="1"/>
        </dgm:presLayoutVars>
      </dgm:prSet>
      <dgm:spPr/>
      <dgm:t>
        <a:bodyPr/>
        <a:lstStyle/>
        <a:p>
          <a:endParaRPr lang="en-US"/>
        </a:p>
      </dgm:t>
    </dgm:pt>
    <dgm:pt modelId="{BBF1A7FE-8762-4B0F-AD15-C854CC5032E7}" type="pres">
      <dgm:prSet presAssocID="{720278E1-CA2F-4337-9108-8CF3B531D548}" presName="Name13" presStyleLbl="parChTrans1D2" presStyleIdx="3" presStyleCnt="21"/>
      <dgm:spPr/>
      <dgm:t>
        <a:bodyPr/>
        <a:lstStyle/>
        <a:p>
          <a:endParaRPr lang="en-US"/>
        </a:p>
      </dgm:t>
    </dgm:pt>
    <dgm:pt modelId="{BEE98499-132F-4440-B69C-0C01D92C0BCF}" type="pres">
      <dgm:prSet presAssocID="{EBA071B8-905F-4EA7-BE74-7C49B25FDD0A}" presName="childText" presStyleLbl="bgAcc1" presStyleIdx="3" presStyleCnt="21">
        <dgm:presLayoutVars>
          <dgm:bulletEnabled val="1"/>
        </dgm:presLayoutVars>
      </dgm:prSet>
      <dgm:spPr/>
      <dgm:t>
        <a:bodyPr/>
        <a:lstStyle/>
        <a:p>
          <a:endParaRPr lang="en-US"/>
        </a:p>
      </dgm:t>
    </dgm:pt>
    <dgm:pt modelId="{5FB1AD04-D781-43DA-861D-17B8D979FE9D}" type="pres">
      <dgm:prSet presAssocID="{6F40EB69-1129-444D-8F43-8069EE0B4417}" presName="root" presStyleCnt="0"/>
      <dgm:spPr/>
    </dgm:pt>
    <dgm:pt modelId="{8F8993EC-E0EC-4501-B473-897B5FEBB3F9}" type="pres">
      <dgm:prSet presAssocID="{6F40EB69-1129-444D-8F43-8069EE0B4417}" presName="rootComposite" presStyleCnt="0"/>
      <dgm:spPr/>
    </dgm:pt>
    <dgm:pt modelId="{045CEFCA-FD28-47C3-9993-F2F9F3D95BE5}" type="pres">
      <dgm:prSet presAssocID="{6F40EB69-1129-444D-8F43-8069EE0B4417}" presName="rootText" presStyleLbl="node1" presStyleIdx="1" presStyleCnt="9"/>
      <dgm:spPr/>
      <dgm:t>
        <a:bodyPr/>
        <a:lstStyle/>
        <a:p>
          <a:endParaRPr lang="en-US"/>
        </a:p>
      </dgm:t>
    </dgm:pt>
    <dgm:pt modelId="{586AD72E-FE32-4D7B-BA89-CD4B896775F8}" type="pres">
      <dgm:prSet presAssocID="{6F40EB69-1129-444D-8F43-8069EE0B4417}" presName="rootConnector" presStyleLbl="node1" presStyleIdx="1" presStyleCnt="9"/>
      <dgm:spPr/>
      <dgm:t>
        <a:bodyPr/>
        <a:lstStyle/>
        <a:p>
          <a:endParaRPr lang="en-US"/>
        </a:p>
      </dgm:t>
    </dgm:pt>
    <dgm:pt modelId="{B124332E-37E7-4813-9888-69C586C62801}" type="pres">
      <dgm:prSet presAssocID="{6F40EB69-1129-444D-8F43-8069EE0B4417}" presName="childShape" presStyleCnt="0"/>
      <dgm:spPr/>
    </dgm:pt>
    <dgm:pt modelId="{49DF883B-84D0-414F-A43F-1479C9427B5E}" type="pres">
      <dgm:prSet presAssocID="{A008F95D-922C-450D-93F6-176ED851D522}" presName="Name13" presStyleLbl="parChTrans1D2" presStyleIdx="4" presStyleCnt="21"/>
      <dgm:spPr/>
      <dgm:t>
        <a:bodyPr/>
        <a:lstStyle/>
        <a:p>
          <a:endParaRPr lang="en-US"/>
        </a:p>
      </dgm:t>
    </dgm:pt>
    <dgm:pt modelId="{3D3E706A-EAAE-45E1-9BF5-E558D69C90A4}" type="pres">
      <dgm:prSet presAssocID="{C5DDA5DA-2BDB-4530-97F1-62E0552AC53C}" presName="childText" presStyleLbl="bgAcc1" presStyleIdx="4" presStyleCnt="21">
        <dgm:presLayoutVars>
          <dgm:bulletEnabled val="1"/>
        </dgm:presLayoutVars>
      </dgm:prSet>
      <dgm:spPr/>
      <dgm:t>
        <a:bodyPr/>
        <a:lstStyle/>
        <a:p>
          <a:endParaRPr lang="en-US"/>
        </a:p>
      </dgm:t>
    </dgm:pt>
    <dgm:pt modelId="{6A3A10DE-9658-48C5-A947-CAB50915785D}" type="pres">
      <dgm:prSet presAssocID="{1532E55B-8C75-412E-8DB8-7BA34B75D24E}" presName="Name13" presStyleLbl="parChTrans1D2" presStyleIdx="5" presStyleCnt="21"/>
      <dgm:spPr/>
      <dgm:t>
        <a:bodyPr/>
        <a:lstStyle/>
        <a:p>
          <a:endParaRPr lang="en-US"/>
        </a:p>
      </dgm:t>
    </dgm:pt>
    <dgm:pt modelId="{5D7E084F-4A89-4774-B223-2597B051EA03}" type="pres">
      <dgm:prSet presAssocID="{8C35E978-EE6E-4714-8679-B94077E23A02}" presName="childText" presStyleLbl="bgAcc1" presStyleIdx="5" presStyleCnt="21">
        <dgm:presLayoutVars>
          <dgm:bulletEnabled val="1"/>
        </dgm:presLayoutVars>
      </dgm:prSet>
      <dgm:spPr/>
      <dgm:t>
        <a:bodyPr/>
        <a:lstStyle/>
        <a:p>
          <a:endParaRPr lang="en-US"/>
        </a:p>
      </dgm:t>
    </dgm:pt>
    <dgm:pt modelId="{3431FD15-A48F-489C-AE0D-CA0AF42470B7}" type="pres">
      <dgm:prSet presAssocID="{36804A0B-3905-445A-B0BB-A1FD90ECA8A8}" presName="Name13" presStyleLbl="parChTrans1D2" presStyleIdx="6" presStyleCnt="21"/>
      <dgm:spPr/>
      <dgm:t>
        <a:bodyPr/>
        <a:lstStyle/>
        <a:p>
          <a:endParaRPr lang="en-US"/>
        </a:p>
      </dgm:t>
    </dgm:pt>
    <dgm:pt modelId="{959A0849-7CF6-4E26-AFCF-314AC4B9AFB9}" type="pres">
      <dgm:prSet presAssocID="{0E864D5F-BBED-4AC1-9D13-DE5E9BEEE63D}" presName="childText" presStyleLbl="bgAcc1" presStyleIdx="6" presStyleCnt="21">
        <dgm:presLayoutVars>
          <dgm:bulletEnabled val="1"/>
        </dgm:presLayoutVars>
      </dgm:prSet>
      <dgm:spPr/>
      <dgm:t>
        <a:bodyPr/>
        <a:lstStyle/>
        <a:p>
          <a:endParaRPr lang="en-US"/>
        </a:p>
      </dgm:t>
    </dgm:pt>
    <dgm:pt modelId="{A66E37DA-4AD1-4648-B8F6-096B53E7143F}" type="pres">
      <dgm:prSet presAssocID="{58C336A9-F30A-4879-A6EB-B7B9339074D1}" presName="root" presStyleCnt="0"/>
      <dgm:spPr/>
    </dgm:pt>
    <dgm:pt modelId="{3ACC5687-D5F9-42E3-A41F-39EC5E826B01}" type="pres">
      <dgm:prSet presAssocID="{58C336A9-F30A-4879-A6EB-B7B9339074D1}" presName="rootComposite" presStyleCnt="0"/>
      <dgm:spPr/>
    </dgm:pt>
    <dgm:pt modelId="{C0E383EE-ED02-4925-B05F-9CA8865B4CD6}" type="pres">
      <dgm:prSet presAssocID="{58C336A9-F30A-4879-A6EB-B7B9339074D1}" presName="rootText" presStyleLbl="node1" presStyleIdx="2" presStyleCnt="9"/>
      <dgm:spPr/>
      <dgm:t>
        <a:bodyPr/>
        <a:lstStyle/>
        <a:p>
          <a:endParaRPr lang="en-US"/>
        </a:p>
      </dgm:t>
    </dgm:pt>
    <dgm:pt modelId="{2A2D20F9-33C4-4536-8AD4-7F6A8356CAF9}" type="pres">
      <dgm:prSet presAssocID="{58C336A9-F30A-4879-A6EB-B7B9339074D1}" presName="rootConnector" presStyleLbl="node1" presStyleIdx="2" presStyleCnt="9"/>
      <dgm:spPr/>
      <dgm:t>
        <a:bodyPr/>
        <a:lstStyle/>
        <a:p>
          <a:endParaRPr lang="en-US"/>
        </a:p>
      </dgm:t>
    </dgm:pt>
    <dgm:pt modelId="{D46A4D35-E9DC-4C5E-BEB4-9C9B2F0DDA93}" type="pres">
      <dgm:prSet presAssocID="{58C336A9-F30A-4879-A6EB-B7B9339074D1}" presName="childShape" presStyleCnt="0"/>
      <dgm:spPr/>
    </dgm:pt>
    <dgm:pt modelId="{44F9F85E-A200-41BF-8917-04FA311C67B3}" type="pres">
      <dgm:prSet presAssocID="{251092C9-D29D-4CED-8EDC-79C8B83B768A}" presName="Name13" presStyleLbl="parChTrans1D2" presStyleIdx="7" presStyleCnt="21"/>
      <dgm:spPr/>
      <dgm:t>
        <a:bodyPr/>
        <a:lstStyle/>
        <a:p>
          <a:endParaRPr lang="en-US"/>
        </a:p>
      </dgm:t>
    </dgm:pt>
    <dgm:pt modelId="{B011B77C-50A1-4E59-BEA3-24B345960FFF}" type="pres">
      <dgm:prSet presAssocID="{60C1C312-E26F-4F89-8670-5EA9E7A4A0F0}" presName="childText" presStyleLbl="bgAcc1" presStyleIdx="7" presStyleCnt="21">
        <dgm:presLayoutVars>
          <dgm:bulletEnabled val="1"/>
        </dgm:presLayoutVars>
      </dgm:prSet>
      <dgm:spPr/>
      <dgm:t>
        <a:bodyPr/>
        <a:lstStyle/>
        <a:p>
          <a:endParaRPr lang="en-US"/>
        </a:p>
      </dgm:t>
    </dgm:pt>
    <dgm:pt modelId="{665C030D-66F1-47C1-9FF4-0638764F1C7B}" type="pres">
      <dgm:prSet presAssocID="{8A5E1E2E-266F-4DD5-82C2-EC875DA74620}" presName="Name13" presStyleLbl="parChTrans1D2" presStyleIdx="8" presStyleCnt="21"/>
      <dgm:spPr/>
      <dgm:t>
        <a:bodyPr/>
        <a:lstStyle/>
        <a:p>
          <a:endParaRPr lang="en-US"/>
        </a:p>
      </dgm:t>
    </dgm:pt>
    <dgm:pt modelId="{EE5330E9-B790-4255-BD5A-34C05768768F}" type="pres">
      <dgm:prSet presAssocID="{7C9D9797-7284-44F9-B67F-15A885038FDA}" presName="childText" presStyleLbl="bgAcc1" presStyleIdx="8" presStyleCnt="21">
        <dgm:presLayoutVars>
          <dgm:bulletEnabled val="1"/>
        </dgm:presLayoutVars>
      </dgm:prSet>
      <dgm:spPr/>
      <dgm:t>
        <a:bodyPr/>
        <a:lstStyle/>
        <a:p>
          <a:endParaRPr lang="en-US"/>
        </a:p>
      </dgm:t>
    </dgm:pt>
    <dgm:pt modelId="{0ECEDE0D-94F8-4BFB-A82B-2C75776E619F}" type="pres">
      <dgm:prSet presAssocID="{D6461DDB-7EB0-47EC-8740-44EE2BC2F0A8}" presName="root" presStyleCnt="0"/>
      <dgm:spPr/>
    </dgm:pt>
    <dgm:pt modelId="{8F26594D-9383-461B-8116-C7CF2CD53844}" type="pres">
      <dgm:prSet presAssocID="{D6461DDB-7EB0-47EC-8740-44EE2BC2F0A8}" presName="rootComposite" presStyleCnt="0"/>
      <dgm:spPr/>
    </dgm:pt>
    <dgm:pt modelId="{BD4D1FE8-AFFD-4F8E-AB54-12C90B06B8C9}" type="pres">
      <dgm:prSet presAssocID="{D6461DDB-7EB0-47EC-8740-44EE2BC2F0A8}" presName="rootText" presStyleLbl="node1" presStyleIdx="3" presStyleCnt="9"/>
      <dgm:spPr/>
      <dgm:t>
        <a:bodyPr/>
        <a:lstStyle/>
        <a:p>
          <a:endParaRPr lang="en-US"/>
        </a:p>
      </dgm:t>
    </dgm:pt>
    <dgm:pt modelId="{1BDD9EBD-47C8-47A7-BC72-15C1150A4BCE}" type="pres">
      <dgm:prSet presAssocID="{D6461DDB-7EB0-47EC-8740-44EE2BC2F0A8}" presName="rootConnector" presStyleLbl="node1" presStyleIdx="3" presStyleCnt="9"/>
      <dgm:spPr/>
      <dgm:t>
        <a:bodyPr/>
        <a:lstStyle/>
        <a:p>
          <a:endParaRPr lang="en-US"/>
        </a:p>
      </dgm:t>
    </dgm:pt>
    <dgm:pt modelId="{C88C4DEB-7922-48E0-926F-A75AA2D2F7A0}" type="pres">
      <dgm:prSet presAssocID="{D6461DDB-7EB0-47EC-8740-44EE2BC2F0A8}" presName="childShape" presStyleCnt="0"/>
      <dgm:spPr/>
    </dgm:pt>
    <dgm:pt modelId="{C95352CA-3E48-4B61-BCB4-FD5036A218DC}" type="pres">
      <dgm:prSet presAssocID="{311A7541-A17A-4FD7-A695-C430840A4310}" presName="Name13" presStyleLbl="parChTrans1D2" presStyleIdx="9" presStyleCnt="21"/>
      <dgm:spPr/>
      <dgm:t>
        <a:bodyPr/>
        <a:lstStyle/>
        <a:p>
          <a:endParaRPr lang="en-US"/>
        </a:p>
      </dgm:t>
    </dgm:pt>
    <dgm:pt modelId="{E556BA58-C207-4958-8D25-AC2496B17D08}" type="pres">
      <dgm:prSet presAssocID="{F62ED5E4-BE2D-488F-897C-E6E88F06B047}" presName="childText" presStyleLbl="bgAcc1" presStyleIdx="9" presStyleCnt="21">
        <dgm:presLayoutVars>
          <dgm:bulletEnabled val="1"/>
        </dgm:presLayoutVars>
      </dgm:prSet>
      <dgm:spPr/>
      <dgm:t>
        <a:bodyPr/>
        <a:lstStyle/>
        <a:p>
          <a:endParaRPr lang="en-US"/>
        </a:p>
      </dgm:t>
    </dgm:pt>
    <dgm:pt modelId="{340E5CE7-DC5D-4E0D-8DE9-3D408F609F60}" type="pres">
      <dgm:prSet presAssocID="{0A084206-9220-43EB-B749-0B70B3CCBCA4}" presName="Name13" presStyleLbl="parChTrans1D2" presStyleIdx="10" presStyleCnt="21"/>
      <dgm:spPr/>
      <dgm:t>
        <a:bodyPr/>
        <a:lstStyle/>
        <a:p>
          <a:endParaRPr lang="en-US"/>
        </a:p>
      </dgm:t>
    </dgm:pt>
    <dgm:pt modelId="{63857AF9-3335-4176-BBB9-7DB14FD94C14}" type="pres">
      <dgm:prSet presAssocID="{1EFD2037-C2BD-4A3B-BA74-EA6A8D3BAFA9}" presName="childText" presStyleLbl="bgAcc1" presStyleIdx="10" presStyleCnt="21">
        <dgm:presLayoutVars>
          <dgm:bulletEnabled val="1"/>
        </dgm:presLayoutVars>
      </dgm:prSet>
      <dgm:spPr/>
      <dgm:t>
        <a:bodyPr/>
        <a:lstStyle/>
        <a:p>
          <a:endParaRPr lang="en-US"/>
        </a:p>
      </dgm:t>
    </dgm:pt>
    <dgm:pt modelId="{858E8ECD-DAB0-46FC-A6C9-D48A2722FBD7}" type="pres">
      <dgm:prSet presAssocID="{EEADD1E2-2F2D-48C4-8A46-6E642841A4B4}" presName="Name13" presStyleLbl="parChTrans1D2" presStyleIdx="11" presStyleCnt="21"/>
      <dgm:spPr/>
      <dgm:t>
        <a:bodyPr/>
        <a:lstStyle/>
        <a:p>
          <a:endParaRPr lang="en-US"/>
        </a:p>
      </dgm:t>
    </dgm:pt>
    <dgm:pt modelId="{3E8056DA-24CC-4454-B751-B5B3536530B7}" type="pres">
      <dgm:prSet presAssocID="{17C2AD61-2479-4EEA-B8BE-E51EE02A053F}" presName="childText" presStyleLbl="bgAcc1" presStyleIdx="11" presStyleCnt="21">
        <dgm:presLayoutVars>
          <dgm:bulletEnabled val="1"/>
        </dgm:presLayoutVars>
      </dgm:prSet>
      <dgm:spPr/>
      <dgm:t>
        <a:bodyPr/>
        <a:lstStyle/>
        <a:p>
          <a:endParaRPr lang="en-US"/>
        </a:p>
      </dgm:t>
    </dgm:pt>
    <dgm:pt modelId="{8F830482-3EF6-4AB3-BCEE-7CA7B2005949}" type="pres">
      <dgm:prSet presAssocID="{2B34A5AF-0F5C-4BBE-95F2-B4C846D929C6}" presName="root" presStyleCnt="0"/>
      <dgm:spPr/>
    </dgm:pt>
    <dgm:pt modelId="{FB6D29D7-40E0-4CC8-9885-F3BCE9EB0BEA}" type="pres">
      <dgm:prSet presAssocID="{2B34A5AF-0F5C-4BBE-95F2-B4C846D929C6}" presName="rootComposite" presStyleCnt="0"/>
      <dgm:spPr/>
    </dgm:pt>
    <dgm:pt modelId="{211A4B86-0F00-40CC-80F5-31850BEDD923}" type="pres">
      <dgm:prSet presAssocID="{2B34A5AF-0F5C-4BBE-95F2-B4C846D929C6}" presName="rootText" presStyleLbl="node1" presStyleIdx="4" presStyleCnt="9"/>
      <dgm:spPr/>
      <dgm:t>
        <a:bodyPr/>
        <a:lstStyle/>
        <a:p>
          <a:endParaRPr lang="en-US"/>
        </a:p>
      </dgm:t>
    </dgm:pt>
    <dgm:pt modelId="{6940A258-A917-48A4-9F0F-E86CA984668E}" type="pres">
      <dgm:prSet presAssocID="{2B34A5AF-0F5C-4BBE-95F2-B4C846D929C6}" presName="rootConnector" presStyleLbl="node1" presStyleIdx="4" presStyleCnt="9"/>
      <dgm:spPr/>
      <dgm:t>
        <a:bodyPr/>
        <a:lstStyle/>
        <a:p>
          <a:endParaRPr lang="en-US"/>
        </a:p>
      </dgm:t>
    </dgm:pt>
    <dgm:pt modelId="{66C5EC36-5A8A-4BEA-BB08-986447D69BEB}" type="pres">
      <dgm:prSet presAssocID="{2B34A5AF-0F5C-4BBE-95F2-B4C846D929C6}" presName="childShape" presStyleCnt="0"/>
      <dgm:spPr/>
    </dgm:pt>
    <dgm:pt modelId="{8484436B-FE6E-4B31-BB42-F4853650353F}" type="pres">
      <dgm:prSet presAssocID="{3E1EA15F-DC0C-40E1-9C27-4D3F2AD8F459}" presName="Name13" presStyleLbl="parChTrans1D2" presStyleIdx="12" presStyleCnt="21"/>
      <dgm:spPr/>
      <dgm:t>
        <a:bodyPr/>
        <a:lstStyle/>
        <a:p>
          <a:endParaRPr lang="en-US"/>
        </a:p>
      </dgm:t>
    </dgm:pt>
    <dgm:pt modelId="{37C673E3-B15F-4132-B2D7-B038B629D795}" type="pres">
      <dgm:prSet presAssocID="{31ADF92F-3A0A-4AEC-887F-2B35154346BD}" presName="childText" presStyleLbl="bgAcc1" presStyleIdx="12" presStyleCnt="21">
        <dgm:presLayoutVars>
          <dgm:bulletEnabled val="1"/>
        </dgm:presLayoutVars>
      </dgm:prSet>
      <dgm:spPr/>
      <dgm:t>
        <a:bodyPr/>
        <a:lstStyle/>
        <a:p>
          <a:endParaRPr lang="en-US"/>
        </a:p>
      </dgm:t>
    </dgm:pt>
    <dgm:pt modelId="{828D2A07-14D3-4AA3-B526-3ABAA2B6F035}" type="pres">
      <dgm:prSet presAssocID="{B36A2020-B3A2-4C6D-BCEC-606C2BCADF55}" presName="root" presStyleCnt="0"/>
      <dgm:spPr/>
    </dgm:pt>
    <dgm:pt modelId="{22C1609A-0C1E-4663-992A-B4B64E92708F}" type="pres">
      <dgm:prSet presAssocID="{B36A2020-B3A2-4C6D-BCEC-606C2BCADF55}" presName="rootComposite" presStyleCnt="0"/>
      <dgm:spPr/>
    </dgm:pt>
    <dgm:pt modelId="{FB0AF014-A6EA-4314-9343-8CBDD34EA52A}" type="pres">
      <dgm:prSet presAssocID="{B36A2020-B3A2-4C6D-BCEC-606C2BCADF55}" presName="rootText" presStyleLbl="node1" presStyleIdx="5" presStyleCnt="9"/>
      <dgm:spPr/>
      <dgm:t>
        <a:bodyPr/>
        <a:lstStyle/>
        <a:p>
          <a:endParaRPr lang="en-US"/>
        </a:p>
      </dgm:t>
    </dgm:pt>
    <dgm:pt modelId="{DD4D2A1C-6528-4441-A9D6-E70192AB95B2}" type="pres">
      <dgm:prSet presAssocID="{B36A2020-B3A2-4C6D-BCEC-606C2BCADF55}" presName="rootConnector" presStyleLbl="node1" presStyleIdx="5" presStyleCnt="9"/>
      <dgm:spPr/>
      <dgm:t>
        <a:bodyPr/>
        <a:lstStyle/>
        <a:p>
          <a:endParaRPr lang="en-US"/>
        </a:p>
      </dgm:t>
    </dgm:pt>
    <dgm:pt modelId="{0BFE51ED-4494-4AF6-B5F8-97065C8436A9}" type="pres">
      <dgm:prSet presAssocID="{B36A2020-B3A2-4C6D-BCEC-606C2BCADF55}" presName="childShape" presStyleCnt="0"/>
      <dgm:spPr/>
    </dgm:pt>
    <dgm:pt modelId="{6FBFAB9C-2E50-4B9B-8035-64F53518EC73}" type="pres">
      <dgm:prSet presAssocID="{52C96BAB-C2CF-4E93-875C-0F45A8EA6BD4}" presName="Name13" presStyleLbl="parChTrans1D2" presStyleIdx="13" presStyleCnt="21"/>
      <dgm:spPr/>
      <dgm:t>
        <a:bodyPr/>
        <a:lstStyle/>
        <a:p>
          <a:endParaRPr lang="en-US"/>
        </a:p>
      </dgm:t>
    </dgm:pt>
    <dgm:pt modelId="{17626DBF-D715-45F6-95E7-CE749BC8329E}" type="pres">
      <dgm:prSet presAssocID="{3E0954DB-4D61-4C0A-931B-5BA4B4FECE82}" presName="childText" presStyleLbl="bgAcc1" presStyleIdx="13" presStyleCnt="21">
        <dgm:presLayoutVars>
          <dgm:bulletEnabled val="1"/>
        </dgm:presLayoutVars>
      </dgm:prSet>
      <dgm:spPr/>
      <dgm:t>
        <a:bodyPr/>
        <a:lstStyle/>
        <a:p>
          <a:endParaRPr lang="en-US"/>
        </a:p>
      </dgm:t>
    </dgm:pt>
    <dgm:pt modelId="{96C5E2E7-2B94-4A48-A4D1-5C12C2F398AF}" type="pres">
      <dgm:prSet presAssocID="{65C43F25-579E-41AD-9A82-6E60AFCC99D8}" presName="root" presStyleCnt="0"/>
      <dgm:spPr/>
    </dgm:pt>
    <dgm:pt modelId="{719FE572-6B04-450A-BA0F-1EA00C64A4F4}" type="pres">
      <dgm:prSet presAssocID="{65C43F25-579E-41AD-9A82-6E60AFCC99D8}" presName="rootComposite" presStyleCnt="0"/>
      <dgm:spPr/>
    </dgm:pt>
    <dgm:pt modelId="{EB419475-3046-4D75-8827-40582EB4D907}" type="pres">
      <dgm:prSet presAssocID="{65C43F25-579E-41AD-9A82-6E60AFCC99D8}" presName="rootText" presStyleLbl="node1" presStyleIdx="6" presStyleCnt="9"/>
      <dgm:spPr/>
      <dgm:t>
        <a:bodyPr/>
        <a:lstStyle/>
        <a:p>
          <a:endParaRPr lang="en-US"/>
        </a:p>
      </dgm:t>
    </dgm:pt>
    <dgm:pt modelId="{0DB7EF3B-895E-41E3-ACC4-A9BD1F6BC411}" type="pres">
      <dgm:prSet presAssocID="{65C43F25-579E-41AD-9A82-6E60AFCC99D8}" presName="rootConnector" presStyleLbl="node1" presStyleIdx="6" presStyleCnt="9"/>
      <dgm:spPr/>
      <dgm:t>
        <a:bodyPr/>
        <a:lstStyle/>
        <a:p>
          <a:endParaRPr lang="en-US"/>
        </a:p>
      </dgm:t>
    </dgm:pt>
    <dgm:pt modelId="{A8C7A1FA-6512-4666-B130-1EE128624F51}" type="pres">
      <dgm:prSet presAssocID="{65C43F25-579E-41AD-9A82-6E60AFCC99D8}" presName="childShape" presStyleCnt="0"/>
      <dgm:spPr/>
    </dgm:pt>
    <dgm:pt modelId="{701C8AD9-3D9C-4DCC-99B2-4BC1E127C4B4}" type="pres">
      <dgm:prSet presAssocID="{A88198C7-7A20-4012-A0EC-5AF53C8FA6F4}" presName="Name13" presStyleLbl="parChTrans1D2" presStyleIdx="14" presStyleCnt="21"/>
      <dgm:spPr/>
      <dgm:t>
        <a:bodyPr/>
        <a:lstStyle/>
        <a:p>
          <a:endParaRPr lang="en-US"/>
        </a:p>
      </dgm:t>
    </dgm:pt>
    <dgm:pt modelId="{3B7F07E5-456E-4740-B9BA-02A9EBDAD2DB}" type="pres">
      <dgm:prSet presAssocID="{5EFDB71F-826D-4547-A2CA-49E0838703F0}" presName="childText" presStyleLbl="bgAcc1" presStyleIdx="14" presStyleCnt="21">
        <dgm:presLayoutVars>
          <dgm:bulletEnabled val="1"/>
        </dgm:presLayoutVars>
      </dgm:prSet>
      <dgm:spPr/>
      <dgm:t>
        <a:bodyPr/>
        <a:lstStyle/>
        <a:p>
          <a:endParaRPr lang="en-US"/>
        </a:p>
      </dgm:t>
    </dgm:pt>
    <dgm:pt modelId="{BEADFDBE-ECD8-4A43-95F6-01ABEC5FF390}" type="pres">
      <dgm:prSet presAssocID="{50E22F3E-6E31-4AD2-8F90-A0FB9471BAA5}" presName="Name13" presStyleLbl="parChTrans1D2" presStyleIdx="15" presStyleCnt="21"/>
      <dgm:spPr/>
      <dgm:t>
        <a:bodyPr/>
        <a:lstStyle/>
        <a:p>
          <a:endParaRPr lang="en-US"/>
        </a:p>
      </dgm:t>
    </dgm:pt>
    <dgm:pt modelId="{E8545D4D-CD27-469F-87E4-17B91A7F64EF}" type="pres">
      <dgm:prSet presAssocID="{590FE1B7-C03E-4AC1-9E08-647F7FD760BA}" presName="childText" presStyleLbl="bgAcc1" presStyleIdx="15" presStyleCnt="21">
        <dgm:presLayoutVars>
          <dgm:bulletEnabled val="1"/>
        </dgm:presLayoutVars>
      </dgm:prSet>
      <dgm:spPr/>
      <dgm:t>
        <a:bodyPr/>
        <a:lstStyle/>
        <a:p>
          <a:endParaRPr lang="en-US"/>
        </a:p>
      </dgm:t>
    </dgm:pt>
    <dgm:pt modelId="{CAE7B1B7-A349-4AD1-BF4D-C00A596AE261}" type="pres">
      <dgm:prSet presAssocID="{375B2914-8BA4-4603-9F4E-F8565357F8DE}" presName="Name13" presStyleLbl="parChTrans1D2" presStyleIdx="16" presStyleCnt="21"/>
      <dgm:spPr/>
      <dgm:t>
        <a:bodyPr/>
        <a:lstStyle/>
        <a:p>
          <a:endParaRPr lang="en-US"/>
        </a:p>
      </dgm:t>
    </dgm:pt>
    <dgm:pt modelId="{BEC81101-AA33-4D11-96F4-66486F8628AE}" type="pres">
      <dgm:prSet presAssocID="{763EBA13-EB36-47D2-BE2C-433C6486E232}" presName="childText" presStyleLbl="bgAcc1" presStyleIdx="16" presStyleCnt="21">
        <dgm:presLayoutVars>
          <dgm:bulletEnabled val="1"/>
        </dgm:presLayoutVars>
      </dgm:prSet>
      <dgm:spPr/>
      <dgm:t>
        <a:bodyPr/>
        <a:lstStyle/>
        <a:p>
          <a:endParaRPr lang="en-US"/>
        </a:p>
      </dgm:t>
    </dgm:pt>
    <dgm:pt modelId="{DF3F6C7A-63C0-43F3-9DB3-BBA706CA3283}" type="pres">
      <dgm:prSet presAssocID="{5B6162F1-671D-406C-AD83-DA242D5C07AE}" presName="root" presStyleCnt="0"/>
      <dgm:spPr/>
    </dgm:pt>
    <dgm:pt modelId="{C6CAD3A5-FFF2-4471-A1E4-1B2DE0219A8C}" type="pres">
      <dgm:prSet presAssocID="{5B6162F1-671D-406C-AD83-DA242D5C07AE}" presName="rootComposite" presStyleCnt="0"/>
      <dgm:spPr/>
    </dgm:pt>
    <dgm:pt modelId="{6913CC70-234E-4106-BF37-76DDB1314567}" type="pres">
      <dgm:prSet presAssocID="{5B6162F1-671D-406C-AD83-DA242D5C07AE}" presName="rootText" presStyleLbl="node1" presStyleIdx="7" presStyleCnt="9"/>
      <dgm:spPr/>
      <dgm:t>
        <a:bodyPr/>
        <a:lstStyle/>
        <a:p>
          <a:endParaRPr lang="en-US"/>
        </a:p>
      </dgm:t>
    </dgm:pt>
    <dgm:pt modelId="{EEE3C0B9-8DE5-4A63-9613-0D71DA91AFC3}" type="pres">
      <dgm:prSet presAssocID="{5B6162F1-671D-406C-AD83-DA242D5C07AE}" presName="rootConnector" presStyleLbl="node1" presStyleIdx="7" presStyleCnt="9"/>
      <dgm:spPr/>
      <dgm:t>
        <a:bodyPr/>
        <a:lstStyle/>
        <a:p>
          <a:endParaRPr lang="en-US"/>
        </a:p>
      </dgm:t>
    </dgm:pt>
    <dgm:pt modelId="{88FB599D-051A-4BB7-9A31-EC177210AFCE}" type="pres">
      <dgm:prSet presAssocID="{5B6162F1-671D-406C-AD83-DA242D5C07AE}" presName="childShape" presStyleCnt="0"/>
      <dgm:spPr/>
    </dgm:pt>
    <dgm:pt modelId="{B2F52CD7-2C62-4BD4-AE0E-19B7B29EA5F4}" type="pres">
      <dgm:prSet presAssocID="{1FC5C6B2-9358-4BA1-8865-A3A9BBDB745F}" presName="Name13" presStyleLbl="parChTrans1D2" presStyleIdx="17" presStyleCnt="21"/>
      <dgm:spPr/>
      <dgm:t>
        <a:bodyPr/>
        <a:lstStyle/>
        <a:p>
          <a:endParaRPr lang="en-US"/>
        </a:p>
      </dgm:t>
    </dgm:pt>
    <dgm:pt modelId="{B51FB693-01CF-41E1-9614-9D5B76CA9278}" type="pres">
      <dgm:prSet presAssocID="{E6683B69-F837-4D78-B4C9-CFFD1C4E1A1A}" presName="childText" presStyleLbl="bgAcc1" presStyleIdx="17" presStyleCnt="21">
        <dgm:presLayoutVars>
          <dgm:bulletEnabled val="1"/>
        </dgm:presLayoutVars>
      </dgm:prSet>
      <dgm:spPr/>
      <dgm:t>
        <a:bodyPr/>
        <a:lstStyle/>
        <a:p>
          <a:endParaRPr lang="en-US"/>
        </a:p>
      </dgm:t>
    </dgm:pt>
    <dgm:pt modelId="{DEBEAD65-DB3E-4442-8D3C-A28D29D26CE1}" type="pres">
      <dgm:prSet presAssocID="{79B77A20-B5E2-4F3D-BFFC-409673AC259C}" presName="Name13" presStyleLbl="parChTrans1D2" presStyleIdx="18" presStyleCnt="21"/>
      <dgm:spPr/>
      <dgm:t>
        <a:bodyPr/>
        <a:lstStyle/>
        <a:p>
          <a:endParaRPr lang="en-US"/>
        </a:p>
      </dgm:t>
    </dgm:pt>
    <dgm:pt modelId="{EE26763C-534C-4A1D-ABAF-6D143DAADE8E}" type="pres">
      <dgm:prSet presAssocID="{F9E29779-693D-4FB2-B235-57F880FE4928}" presName="childText" presStyleLbl="bgAcc1" presStyleIdx="18" presStyleCnt="21">
        <dgm:presLayoutVars>
          <dgm:bulletEnabled val="1"/>
        </dgm:presLayoutVars>
      </dgm:prSet>
      <dgm:spPr/>
      <dgm:t>
        <a:bodyPr/>
        <a:lstStyle/>
        <a:p>
          <a:endParaRPr lang="en-US"/>
        </a:p>
      </dgm:t>
    </dgm:pt>
    <dgm:pt modelId="{96A265BF-1DA7-4518-9DB8-63C19F77D103}" type="pres">
      <dgm:prSet presAssocID="{5822FEA4-DCB2-4E30-AD03-2C78C2F7EFB8}" presName="Name13" presStyleLbl="parChTrans1D2" presStyleIdx="19" presStyleCnt="21"/>
      <dgm:spPr/>
      <dgm:t>
        <a:bodyPr/>
        <a:lstStyle/>
        <a:p>
          <a:endParaRPr lang="en-US"/>
        </a:p>
      </dgm:t>
    </dgm:pt>
    <dgm:pt modelId="{9DE77D01-AE56-4CC5-88FF-1FF9879F3D61}" type="pres">
      <dgm:prSet presAssocID="{743A1B85-A6C7-4052-AA77-3440C608D5C8}" presName="childText" presStyleLbl="bgAcc1" presStyleIdx="19" presStyleCnt="21">
        <dgm:presLayoutVars>
          <dgm:bulletEnabled val="1"/>
        </dgm:presLayoutVars>
      </dgm:prSet>
      <dgm:spPr/>
      <dgm:t>
        <a:bodyPr/>
        <a:lstStyle/>
        <a:p>
          <a:endParaRPr lang="en-US"/>
        </a:p>
      </dgm:t>
    </dgm:pt>
    <dgm:pt modelId="{FC1377E1-E394-4347-AF62-186706BEA844}" type="pres">
      <dgm:prSet presAssocID="{3AA47974-EBF8-4473-93A5-391C4998FBCB}" presName="root" presStyleCnt="0"/>
      <dgm:spPr/>
    </dgm:pt>
    <dgm:pt modelId="{D42C9A0F-32FF-4138-9BD1-11502AFF5319}" type="pres">
      <dgm:prSet presAssocID="{3AA47974-EBF8-4473-93A5-391C4998FBCB}" presName="rootComposite" presStyleCnt="0"/>
      <dgm:spPr/>
    </dgm:pt>
    <dgm:pt modelId="{170D1247-97A9-41E1-99DD-DF0B47758D17}" type="pres">
      <dgm:prSet presAssocID="{3AA47974-EBF8-4473-93A5-391C4998FBCB}" presName="rootText" presStyleLbl="node1" presStyleIdx="8" presStyleCnt="9" custLinFactNeighborX="-22071" custLinFactNeighborY="-1000"/>
      <dgm:spPr/>
      <dgm:t>
        <a:bodyPr/>
        <a:lstStyle/>
        <a:p>
          <a:endParaRPr lang="en-US"/>
        </a:p>
      </dgm:t>
    </dgm:pt>
    <dgm:pt modelId="{506A808B-038E-4515-8A58-73BB8EA23D26}" type="pres">
      <dgm:prSet presAssocID="{3AA47974-EBF8-4473-93A5-391C4998FBCB}" presName="rootConnector" presStyleLbl="node1" presStyleIdx="8" presStyleCnt="9"/>
      <dgm:spPr/>
      <dgm:t>
        <a:bodyPr/>
        <a:lstStyle/>
        <a:p>
          <a:endParaRPr lang="en-US"/>
        </a:p>
      </dgm:t>
    </dgm:pt>
    <dgm:pt modelId="{04D3A721-90A6-402C-8916-027D8A6F9B27}" type="pres">
      <dgm:prSet presAssocID="{3AA47974-EBF8-4473-93A5-391C4998FBCB}" presName="childShape" presStyleCnt="0"/>
      <dgm:spPr/>
    </dgm:pt>
    <dgm:pt modelId="{711C7E3D-4265-44ED-91C4-806134575911}" type="pres">
      <dgm:prSet presAssocID="{CC06B040-4AD6-45EA-84A1-2A3673368AB1}" presName="Name13" presStyleLbl="parChTrans1D2" presStyleIdx="20" presStyleCnt="21"/>
      <dgm:spPr/>
      <dgm:t>
        <a:bodyPr/>
        <a:lstStyle/>
        <a:p>
          <a:endParaRPr lang="en-US"/>
        </a:p>
      </dgm:t>
    </dgm:pt>
    <dgm:pt modelId="{52FC958F-70AA-4175-94A3-E052E4B874F0}" type="pres">
      <dgm:prSet presAssocID="{18513BB4-445B-4225-A14C-E6804E2EF932}" presName="childText" presStyleLbl="bgAcc1" presStyleIdx="20" presStyleCnt="21" custLinFactNeighborX="-33922" custLinFactNeighborY="-6741">
        <dgm:presLayoutVars>
          <dgm:bulletEnabled val="1"/>
        </dgm:presLayoutVars>
      </dgm:prSet>
      <dgm:spPr/>
      <dgm:t>
        <a:bodyPr/>
        <a:lstStyle/>
        <a:p>
          <a:endParaRPr lang="en-US"/>
        </a:p>
      </dgm:t>
    </dgm:pt>
  </dgm:ptLst>
  <dgm:cxnLst>
    <dgm:cxn modelId="{400F9E8C-0610-4923-A717-C0372929B5B4}" type="presOf" srcId="{A008F95D-922C-450D-93F6-176ED851D522}" destId="{49DF883B-84D0-414F-A43F-1479C9427B5E}" srcOrd="0" destOrd="0" presId="urn:microsoft.com/office/officeart/2005/8/layout/hierarchy3"/>
    <dgm:cxn modelId="{6923187D-1746-4B8F-9B1A-EF3F6AE1906F}" srcId="{65C43F25-579E-41AD-9A82-6E60AFCC99D8}" destId="{590FE1B7-C03E-4AC1-9E08-647F7FD760BA}" srcOrd="1" destOrd="0" parTransId="{50E22F3E-6E31-4AD2-8F90-A0FB9471BAA5}" sibTransId="{FBF2502A-49C9-4DCE-AF7E-2544CD6FB31D}"/>
    <dgm:cxn modelId="{7BB8FF02-B042-47D2-BC31-C88345311DFC}" srcId="{FF1CC2AA-0815-47E0-BFC4-752D7BBA32A8}" destId="{50DA867A-85F3-4B11-90C9-07E016F72A82}" srcOrd="1" destOrd="0" parTransId="{18E82355-FAE3-4D8D-8C63-F310E0211E0B}" sibTransId="{CBE24A1F-7E20-4A9E-B862-B3734D3591DC}"/>
    <dgm:cxn modelId="{06CCC30D-9F83-4EE3-9491-3079D2779E29}" type="presOf" srcId="{270D381F-2B2D-48CA-9FF6-0D923D825B2B}" destId="{B967228B-2280-4D05-B8C4-FFCF876F37E0}" srcOrd="0" destOrd="0" presId="urn:microsoft.com/office/officeart/2005/8/layout/hierarchy3"/>
    <dgm:cxn modelId="{5E02B6E4-CC27-4D15-B0C9-54113979EA75}" type="presOf" srcId="{311A7541-A17A-4FD7-A695-C430840A4310}" destId="{C95352CA-3E48-4B61-BCB4-FD5036A218DC}" srcOrd="0" destOrd="0" presId="urn:microsoft.com/office/officeart/2005/8/layout/hierarchy3"/>
    <dgm:cxn modelId="{4A99CFE2-38F3-4737-9827-F620D8ADC165}" srcId="{FF1CC2AA-0815-47E0-BFC4-752D7BBA32A8}" destId="{E55430FA-DC02-40EB-8B34-8591768501EE}" srcOrd="0" destOrd="0" parTransId="{6BAEF997-9083-4734-A025-E145A96CC740}" sibTransId="{FD6E170C-D64F-473A-BAD2-53B25C8A49A9}"/>
    <dgm:cxn modelId="{1A2B5660-FF83-4DDF-8BBF-D8B7A127F2CE}" type="presOf" srcId="{B36A2020-B3A2-4C6D-BCEC-606C2BCADF55}" destId="{DD4D2A1C-6528-4441-A9D6-E70192AB95B2}" srcOrd="1" destOrd="0" presId="urn:microsoft.com/office/officeart/2005/8/layout/hierarchy3"/>
    <dgm:cxn modelId="{A87F0AB7-C245-46E0-B2D7-9A4A3A73ECF8}" srcId="{72535554-FA34-460A-87FD-49277AB098C3}" destId="{6F40EB69-1129-444D-8F43-8069EE0B4417}" srcOrd="1" destOrd="0" parTransId="{7F530AF0-0E71-46E2-8FE8-ACCCDF0D7211}" sibTransId="{BD386F16-0217-4E40-8211-61C465986A95}"/>
    <dgm:cxn modelId="{AB2D128D-895C-4A33-8A26-F117D9FAB9D6}" type="presOf" srcId="{18513BB4-445B-4225-A14C-E6804E2EF932}" destId="{52FC958F-70AA-4175-94A3-E052E4B874F0}" srcOrd="0" destOrd="0" presId="urn:microsoft.com/office/officeart/2005/8/layout/hierarchy3"/>
    <dgm:cxn modelId="{DE8773DE-6C3D-4704-AA98-158D521CAE32}" type="presOf" srcId="{17C2AD61-2479-4EEA-B8BE-E51EE02A053F}" destId="{3E8056DA-24CC-4454-B751-B5B3536530B7}" srcOrd="0" destOrd="0" presId="urn:microsoft.com/office/officeart/2005/8/layout/hierarchy3"/>
    <dgm:cxn modelId="{5943BF21-579C-4923-95BC-340F7358291F}" type="presOf" srcId="{763EBA13-EB36-47D2-BE2C-433C6486E232}" destId="{BEC81101-AA33-4D11-96F4-66486F8628AE}" srcOrd="0" destOrd="0" presId="urn:microsoft.com/office/officeart/2005/8/layout/hierarchy3"/>
    <dgm:cxn modelId="{E6BE89DD-281A-4BE3-967C-4B82BDBDAEA7}" srcId="{FF1CC2AA-0815-47E0-BFC4-752D7BBA32A8}" destId="{270D381F-2B2D-48CA-9FF6-0D923D825B2B}" srcOrd="2" destOrd="0" parTransId="{F2EFA34F-FA08-496F-8189-0D625093DCF7}" sibTransId="{A0A804E1-E1A2-4024-836C-3C9778A54878}"/>
    <dgm:cxn modelId="{0D63087C-D393-4C5F-91F8-C03F5CEFFE02}" type="presOf" srcId="{F2EFA34F-FA08-496F-8189-0D625093DCF7}" destId="{A5A0D6A1-318C-419D-9583-E81C2D872DB3}" srcOrd="0" destOrd="0" presId="urn:microsoft.com/office/officeart/2005/8/layout/hierarchy3"/>
    <dgm:cxn modelId="{E27A1083-4B63-4C42-A812-84EAAA4085D6}" type="presOf" srcId="{C5DDA5DA-2BDB-4530-97F1-62E0552AC53C}" destId="{3D3E706A-EAAE-45E1-9BF5-E558D69C90A4}" srcOrd="0" destOrd="0" presId="urn:microsoft.com/office/officeart/2005/8/layout/hierarchy3"/>
    <dgm:cxn modelId="{007B99C7-273C-4B67-BA60-25F629C4B9A3}" type="presOf" srcId="{590FE1B7-C03E-4AC1-9E08-647F7FD760BA}" destId="{E8545D4D-CD27-469F-87E4-17B91A7F64EF}" srcOrd="0" destOrd="0" presId="urn:microsoft.com/office/officeart/2005/8/layout/hierarchy3"/>
    <dgm:cxn modelId="{9C661372-B6D1-4B56-92D0-7A49B96B3B1C}" type="presOf" srcId="{5EFDB71F-826D-4547-A2CA-49E0838703F0}" destId="{3B7F07E5-456E-4740-B9BA-02A9EBDAD2DB}" srcOrd="0" destOrd="0" presId="urn:microsoft.com/office/officeart/2005/8/layout/hierarchy3"/>
    <dgm:cxn modelId="{B35ECE5C-D601-47E3-A44A-D053227CCC06}" type="presOf" srcId="{375B2914-8BA4-4603-9F4E-F8565357F8DE}" destId="{CAE7B1B7-A349-4AD1-BF4D-C00A596AE261}" srcOrd="0" destOrd="0" presId="urn:microsoft.com/office/officeart/2005/8/layout/hierarchy3"/>
    <dgm:cxn modelId="{5A89ADC4-412E-4918-A9A6-ADB40E062716}" type="presOf" srcId="{743A1B85-A6C7-4052-AA77-3440C608D5C8}" destId="{9DE77D01-AE56-4CC5-88FF-1FF9879F3D61}" srcOrd="0" destOrd="0" presId="urn:microsoft.com/office/officeart/2005/8/layout/hierarchy3"/>
    <dgm:cxn modelId="{CD1C3EF0-EBE6-4815-86DB-A5E3D325F31F}" srcId="{58C336A9-F30A-4879-A6EB-B7B9339074D1}" destId="{60C1C312-E26F-4F89-8670-5EA9E7A4A0F0}" srcOrd="0" destOrd="0" parTransId="{251092C9-D29D-4CED-8EDC-79C8B83B768A}" sibTransId="{8D2D0325-11BE-44F1-BCEB-BAA75F6E2E45}"/>
    <dgm:cxn modelId="{D8B71D4F-3C79-45AA-8FD1-ACAF2EA84823}" type="presOf" srcId="{8C35E978-EE6E-4714-8679-B94077E23A02}" destId="{5D7E084F-4A89-4774-B223-2597B051EA03}" srcOrd="0" destOrd="0" presId="urn:microsoft.com/office/officeart/2005/8/layout/hierarchy3"/>
    <dgm:cxn modelId="{80ADEBFC-49ED-4AAC-B60B-A7BC3746B316}" type="presOf" srcId="{1EFD2037-C2BD-4A3B-BA74-EA6A8D3BAFA9}" destId="{63857AF9-3335-4176-BBB9-7DB14FD94C14}" srcOrd="0" destOrd="0" presId="urn:microsoft.com/office/officeart/2005/8/layout/hierarchy3"/>
    <dgm:cxn modelId="{BA0B03A4-174F-4A86-A186-947C651337B7}" type="presOf" srcId="{6F40EB69-1129-444D-8F43-8069EE0B4417}" destId="{045CEFCA-FD28-47C3-9993-F2F9F3D95BE5}" srcOrd="0" destOrd="0" presId="urn:microsoft.com/office/officeart/2005/8/layout/hierarchy3"/>
    <dgm:cxn modelId="{0613C7FC-A4C3-4EDC-B100-1CF58F5ECF6C}" type="presOf" srcId="{72535554-FA34-460A-87FD-49277AB098C3}" destId="{0E9B3D01-4CF9-4892-B2DE-3201137FE2A0}" srcOrd="0" destOrd="0" presId="urn:microsoft.com/office/officeart/2005/8/layout/hierarchy3"/>
    <dgm:cxn modelId="{0AD34C19-C7CE-4B10-857E-44617A24C62D}" type="presOf" srcId="{3E0954DB-4D61-4C0A-931B-5BA4B4FECE82}" destId="{17626DBF-D715-45F6-95E7-CE749BC8329E}" srcOrd="0" destOrd="0" presId="urn:microsoft.com/office/officeart/2005/8/layout/hierarchy3"/>
    <dgm:cxn modelId="{7DEF7D84-5CB3-41CA-A885-98BD95155C75}" type="presOf" srcId="{5B6162F1-671D-406C-AD83-DA242D5C07AE}" destId="{6913CC70-234E-4106-BF37-76DDB1314567}" srcOrd="0" destOrd="0" presId="urn:microsoft.com/office/officeart/2005/8/layout/hierarchy3"/>
    <dgm:cxn modelId="{7CF178A1-D2BB-4C55-9607-022790FB057C}" srcId="{D6461DDB-7EB0-47EC-8740-44EE2BC2F0A8}" destId="{1EFD2037-C2BD-4A3B-BA74-EA6A8D3BAFA9}" srcOrd="1" destOrd="0" parTransId="{0A084206-9220-43EB-B749-0B70B3CCBCA4}" sibTransId="{A0833AB2-50B3-41D7-9E8D-447AA07A6F99}"/>
    <dgm:cxn modelId="{58FE10FC-00A2-4AA5-93C0-6339A29B218A}" type="presOf" srcId="{0E864D5F-BBED-4AC1-9D13-DE5E9BEEE63D}" destId="{959A0849-7CF6-4E26-AFCF-314AC4B9AFB9}" srcOrd="0" destOrd="0" presId="urn:microsoft.com/office/officeart/2005/8/layout/hierarchy3"/>
    <dgm:cxn modelId="{7E95DB0D-0A85-489D-A2A6-2C1D8618CFB9}" type="presOf" srcId="{FF1CC2AA-0815-47E0-BFC4-752D7BBA32A8}" destId="{1F321D91-7FC0-40F7-A469-B71DD5A9F0AD}" srcOrd="0" destOrd="0" presId="urn:microsoft.com/office/officeart/2005/8/layout/hierarchy3"/>
    <dgm:cxn modelId="{28921898-AA2A-4829-92FF-C89161FAB680}" srcId="{72535554-FA34-460A-87FD-49277AB098C3}" destId="{2B34A5AF-0F5C-4BBE-95F2-B4C846D929C6}" srcOrd="4" destOrd="0" parTransId="{EA06E992-A9E4-4ADF-913F-D5B0C6B402B2}" sibTransId="{4E9F65D4-B76D-49B3-BF16-F91F109C41CD}"/>
    <dgm:cxn modelId="{DA8DE2EE-6A69-4229-8636-4AF3784806BB}" srcId="{6F40EB69-1129-444D-8F43-8069EE0B4417}" destId="{0E864D5F-BBED-4AC1-9D13-DE5E9BEEE63D}" srcOrd="2" destOrd="0" parTransId="{36804A0B-3905-445A-B0BB-A1FD90ECA8A8}" sibTransId="{92641535-C838-4511-918D-736BCDAA5B09}"/>
    <dgm:cxn modelId="{B28D463B-B61B-4990-A2AF-B24916C3E6F0}" type="presOf" srcId="{1FC5C6B2-9358-4BA1-8865-A3A9BBDB745F}" destId="{B2F52CD7-2C62-4BD4-AE0E-19B7B29EA5F4}" srcOrd="0" destOrd="0" presId="urn:microsoft.com/office/officeart/2005/8/layout/hierarchy3"/>
    <dgm:cxn modelId="{2388A2C9-7F71-4E74-B548-96B4150D3A1A}" type="presOf" srcId="{EEADD1E2-2F2D-48C4-8A46-6E642841A4B4}" destId="{858E8ECD-DAB0-46FC-A6C9-D48A2722FBD7}" srcOrd="0" destOrd="0" presId="urn:microsoft.com/office/officeart/2005/8/layout/hierarchy3"/>
    <dgm:cxn modelId="{3D1088B3-F1DB-4665-81E0-708B9C1FDAAB}" type="presOf" srcId="{E55430FA-DC02-40EB-8B34-8591768501EE}" destId="{E76E8C7E-82C8-4679-9500-94D27DBBBA8E}" srcOrd="0" destOrd="0" presId="urn:microsoft.com/office/officeart/2005/8/layout/hierarchy3"/>
    <dgm:cxn modelId="{B8E33B0B-B817-4D5A-AD6C-12467DA5B922}" type="presOf" srcId="{720278E1-CA2F-4337-9108-8CF3B531D548}" destId="{BBF1A7FE-8762-4B0F-AD15-C854CC5032E7}" srcOrd="0" destOrd="0" presId="urn:microsoft.com/office/officeart/2005/8/layout/hierarchy3"/>
    <dgm:cxn modelId="{F5294E39-7EEF-484A-AEB1-5C9593A2E6D6}" type="presOf" srcId="{F62ED5E4-BE2D-488F-897C-E6E88F06B047}" destId="{E556BA58-C207-4958-8D25-AC2496B17D08}" srcOrd="0" destOrd="0" presId="urn:microsoft.com/office/officeart/2005/8/layout/hierarchy3"/>
    <dgm:cxn modelId="{9882C1B7-EF9D-486B-9776-E780A2D36413}" type="presOf" srcId="{7C9D9797-7284-44F9-B67F-15A885038FDA}" destId="{EE5330E9-B790-4255-BD5A-34C05768768F}" srcOrd="0" destOrd="0" presId="urn:microsoft.com/office/officeart/2005/8/layout/hierarchy3"/>
    <dgm:cxn modelId="{E0533355-8C63-4634-9B8D-B8EC5C5DBB8D}" type="presOf" srcId="{36804A0B-3905-445A-B0BB-A1FD90ECA8A8}" destId="{3431FD15-A48F-489C-AE0D-CA0AF42470B7}" srcOrd="0" destOrd="0" presId="urn:microsoft.com/office/officeart/2005/8/layout/hierarchy3"/>
    <dgm:cxn modelId="{53CB2B13-B198-4B21-9C1F-5E01F3127BF6}" type="presOf" srcId="{2B34A5AF-0F5C-4BBE-95F2-B4C846D929C6}" destId="{6940A258-A917-48A4-9F0F-E86CA984668E}" srcOrd="1" destOrd="0" presId="urn:microsoft.com/office/officeart/2005/8/layout/hierarchy3"/>
    <dgm:cxn modelId="{59C7564D-A697-4248-AB57-64849A73C5E5}" type="presOf" srcId="{5B6162F1-671D-406C-AD83-DA242D5C07AE}" destId="{EEE3C0B9-8DE5-4A63-9613-0D71DA91AFC3}" srcOrd="1" destOrd="0" presId="urn:microsoft.com/office/officeart/2005/8/layout/hierarchy3"/>
    <dgm:cxn modelId="{AAD74398-EA6D-4887-B58A-A38D83D1A829}" type="presOf" srcId="{0A084206-9220-43EB-B749-0B70B3CCBCA4}" destId="{340E5CE7-DC5D-4E0D-8DE9-3D408F609F60}" srcOrd="0" destOrd="0" presId="urn:microsoft.com/office/officeart/2005/8/layout/hierarchy3"/>
    <dgm:cxn modelId="{AE1AB446-078A-4B3B-95C8-F4E1BF6BDB21}" type="presOf" srcId="{F9E29779-693D-4FB2-B235-57F880FE4928}" destId="{EE26763C-534C-4A1D-ABAF-6D143DAADE8E}" srcOrd="0" destOrd="0" presId="urn:microsoft.com/office/officeart/2005/8/layout/hierarchy3"/>
    <dgm:cxn modelId="{E4478D17-CEF0-49B1-B7A5-4A8C122BFFE6}" srcId="{FF1CC2AA-0815-47E0-BFC4-752D7BBA32A8}" destId="{EBA071B8-905F-4EA7-BE74-7C49B25FDD0A}" srcOrd="3" destOrd="0" parTransId="{720278E1-CA2F-4337-9108-8CF3B531D548}" sibTransId="{DE3C1C71-8168-474E-9811-B313FA20742D}"/>
    <dgm:cxn modelId="{8C8FD53C-3E52-4A3C-8059-95FC6FA25C07}" type="presOf" srcId="{65C43F25-579E-41AD-9A82-6E60AFCC99D8}" destId="{EB419475-3046-4D75-8827-40582EB4D907}" srcOrd="0" destOrd="0" presId="urn:microsoft.com/office/officeart/2005/8/layout/hierarchy3"/>
    <dgm:cxn modelId="{2E66E648-E2F2-42EB-B9FE-15FC12EE1FDE}" srcId="{6F40EB69-1129-444D-8F43-8069EE0B4417}" destId="{C5DDA5DA-2BDB-4530-97F1-62E0552AC53C}" srcOrd="0" destOrd="0" parTransId="{A008F95D-922C-450D-93F6-176ED851D522}" sibTransId="{C6363E2E-499E-41CA-AEE9-2C9B3CF8470D}"/>
    <dgm:cxn modelId="{A27BB2AE-51B5-490C-B3E0-B47DFB877ED8}" type="presOf" srcId="{31ADF92F-3A0A-4AEC-887F-2B35154346BD}" destId="{37C673E3-B15F-4132-B2D7-B038B629D795}" srcOrd="0" destOrd="0" presId="urn:microsoft.com/office/officeart/2005/8/layout/hierarchy3"/>
    <dgm:cxn modelId="{3C7AA0C5-FBCC-4327-9204-84CD4F0BB023}" srcId="{65C43F25-579E-41AD-9A82-6E60AFCC99D8}" destId="{763EBA13-EB36-47D2-BE2C-433C6486E232}" srcOrd="2" destOrd="0" parTransId="{375B2914-8BA4-4603-9F4E-F8565357F8DE}" sibTransId="{127D5D7E-A23D-479A-9A0A-0F815161DAA4}"/>
    <dgm:cxn modelId="{C71232BD-CC7D-423C-8FF8-BAFAEA0CD54D}" srcId="{5B6162F1-671D-406C-AD83-DA242D5C07AE}" destId="{743A1B85-A6C7-4052-AA77-3440C608D5C8}" srcOrd="2" destOrd="0" parTransId="{5822FEA4-DCB2-4E30-AD03-2C78C2F7EFB8}" sibTransId="{C27FFDA8-11D3-4A51-99DE-873B925E2667}"/>
    <dgm:cxn modelId="{C727A2A1-7A67-4DB1-BDDE-B63267302977}" srcId="{72535554-FA34-460A-87FD-49277AB098C3}" destId="{58C336A9-F30A-4879-A6EB-B7B9339074D1}" srcOrd="2" destOrd="0" parTransId="{BA567002-9EC1-4E8C-8B9E-FE049DE00EA4}" sibTransId="{384576BF-671B-46FB-A57F-7724DCD53C84}"/>
    <dgm:cxn modelId="{B2A3E02F-65DE-4B05-A52F-8743E7E67F76}" type="presOf" srcId="{B36A2020-B3A2-4C6D-BCEC-606C2BCADF55}" destId="{FB0AF014-A6EA-4314-9343-8CBDD34EA52A}" srcOrd="0" destOrd="0" presId="urn:microsoft.com/office/officeart/2005/8/layout/hierarchy3"/>
    <dgm:cxn modelId="{05F06E64-8F93-4639-8AA6-E00F22DE2BEE}" srcId="{D6461DDB-7EB0-47EC-8740-44EE2BC2F0A8}" destId="{17C2AD61-2479-4EEA-B8BE-E51EE02A053F}" srcOrd="2" destOrd="0" parTransId="{EEADD1E2-2F2D-48C4-8A46-6E642841A4B4}" sibTransId="{45939D63-6252-4545-BBF2-844DF9BE2B11}"/>
    <dgm:cxn modelId="{B3B5364B-0A91-4B11-8C6A-96464AC9F782}" srcId="{72535554-FA34-460A-87FD-49277AB098C3}" destId="{FF1CC2AA-0815-47E0-BFC4-752D7BBA32A8}" srcOrd="0" destOrd="0" parTransId="{9C2202E5-CD2C-4CE8-B370-377FB58C5ECC}" sibTransId="{0288A1AA-9F21-4323-809E-B3D5EA3D06DB}"/>
    <dgm:cxn modelId="{BCF74800-2719-49F7-B142-D2BD1E3D4E88}" type="presOf" srcId="{A88198C7-7A20-4012-A0EC-5AF53C8FA6F4}" destId="{701C8AD9-3D9C-4DCC-99B2-4BC1E127C4B4}" srcOrd="0" destOrd="0" presId="urn:microsoft.com/office/officeart/2005/8/layout/hierarchy3"/>
    <dgm:cxn modelId="{49CCAA09-84E4-47EB-9583-6302E656C4DB}" srcId="{72535554-FA34-460A-87FD-49277AB098C3}" destId="{3AA47974-EBF8-4473-93A5-391C4998FBCB}" srcOrd="8" destOrd="0" parTransId="{FFFB053B-C4B2-49C1-A852-229A617F75E2}" sibTransId="{BC6218A1-2C5D-4DF5-A342-96B48A654431}"/>
    <dgm:cxn modelId="{CF602D74-6A21-4102-B85B-1E91127421AC}" type="presOf" srcId="{3E1EA15F-DC0C-40E1-9C27-4D3F2AD8F459}" destId="{8484436B-FE6E-4B31-BB42-F4853650353F}" srcOrd="0" destOrd="0" presId="urn:microsoft.com/office/officeart/2005/8/layout/hierarchy3"/>
    <dgm:cxn modelId="{3655811F-1759-4787-A903-F1FFD3F41E5E}" type="presOf" srcId="{FF1CC2AA-0815-47E0-BFC4-752D7BBA32A8}" destId="{7CBEF889-FE5C-41CE-9AEE-8D8852BDEDC1}" srcOrd="1" destOrd="0" presId="urn:microsoft.com/office/officeart/2005/8/layout/hierarchy3"/>
    <dgm:cxn modelId="{F55E0B76-2780-4CAA-85F8-069EEAFC57EF}" type="presOf" srcId="{5822FEA4-DCB2-4E30-AD03-2C78C2F7EFB8}" destId="{96A265BF-1DA7-4518-9DB8-63C19F77D103}" srcOrd="0" destOrd="0" presId="urn:microsoft.com/office/officeart/2005/8/layout/hierarchy3"/>
    <dgm:cxn modelId="{640AA273-DAD1-42F4-95CD-22127C24EAFB}" type="presOf" srcId="{2B34A5AF-0F5C-4BBE-95F2-B4C846D929C6}" destId="{211A4B86-0F00-40CC-80F5-31850BEDD923}" srcOrd="0" destOrd="0" presId="urn:microsoft.com/office/officeart/2005/8/layout/hierarchy3"/>
    <dgm:cxn modelId="{42DFA894-A68A-4581-8170-3B846453922A}" type="presOf" srcId="{3AA47974-EBF8-4473-93A5-391C4998FBCB}" destId="{506A808B-038E-4515-8A58-73BB8EA23D26}" srcOrd="1" destOrd="0" presId="urn:microsoft.com/office/officeart/2005/8/layout/hierarchy3"/>
    <dgm:cxn modelId="{8C4A44B6-4312-4C2A-BC6F-E199B0B22E09}" srcId="{72535554-FA34-460A-87FD-49277AB098C3}" destId="{B36A2020-B3A2-4C6D-BCEC-606C2BCADF55}" srcOrd="5" destOrd="0" parTransId="{787601AA-BD6B-426C-B2CB-F5B596DC3DD3}" sibTransId="{5EC07793-7784-45CC-8D1D-7F08EEFF35EB}"/>
    <dgm:cxn modelId="{2C9481ED-E015-48B8-8913-D939BD945BA8}" type="presOf" srcId="{6BAEF997-9083-4734-A025-E145A96CC740}" destId="{8763786B-7E05-4275-96B3-81FB1A08C99B}" srcOrd="0" destOrd="0" presId="urn:microsoft.com/office/officeart/2005/8/layout/hierarchy3"/>
    <dgm:cxn modelId="{205F3CCE-0FB9-4E7C-8F45-C729AC8DE808}" type="presOf" srcId="{50DA867A-85F3-4B11-90C9-07E016F72A82}" destId="{DA301FDE-DD94-46DC-B066-B09AF74045C8}" srcOrd="0" destOrd="0" presId="urn:microsoft.com/office/officeart/2005/8/layout/hierarchy3"/>
    <dgm:cxn modelId="{04F1DFF7-4A56-4178-B96C-301AD37008C0}" srcId="{72535554-FA34-460A-87FD-49277AB098C3}" destId="{5B6162F1-671D-406C-AD83-DA242D5C07AE}" srcOrd="7" destOrd="0" parTransId="{97C4050D-3A47-4A3E-9DBA-F211075F269D}" sibTransId="{2657FD25-D330-4425-963B-9CF25CDAF4F7}"/>
    <dgm:cxn modelId="{83AEC5AE-7FE5-452B-974E-65423910AAFC}" type="presOf" srcId="{58C336A9-F30A-4879-A6EB-B7B9339074D1}" destId="{C0E383EE-ED02-4925-B05F-9CA8865B4CD6}" srcOrd="0" destOrd="0" presId="urn:microsoft.com/office/officeart/2005/8/layout/hierarchy3"/>
    <dgm:cxn modelId="{034F5F47-6568-4262-8D7E-10C23F2237A0}" type="presOf" srcId="{6F40EB69-1129-444D-8F43-8069EE0B4417}" destId="{586AD72E-FE32-4D7B-BA89-CD4B896775F8}" srcOrd="1" destOrd="0" presId="urn:microsoft.com/office/officeart/2005/8/layout/hierarchy3"/>
    <dgm:cxn modelId="{2A76EB37-5040-447D-834B-980E2143E1E7}" srcId="{6F40EB69-1129-444D-8F43-8069EE0B4417}" destId="{8C35E978-EE6E-4714-8679-B94077E23A02}" srcOrd="1" destOrd="0" parTransId="{1532E55B-8C75-412E-8DB8-7BA34B75D24E}" sibTransId="{8AEDB0F0-3A88-48FF-BD05-B13E7B3A873C}"/>
    <dgm:cxn modelId="{A3352813-FBD9-428A-ABC1-C71899AAC51C}" srcId="{2B34A5AF-0F5C-4BBE-95F2-B4C846D929C6}" destId="{31ADF92F-3A0A-4AEC-887F-2B35154346BD}" srcOrd="0" destOrd="0" parTransId="{3E1EA15F-DC0C-40E1-9C27-4D3F2AD8F459}" sibTransId="{ED69CBD9-EF5F-4719-96AA-21CF3335FA8C}"/>
    <dgm:cxn modelId="{D25B7E8B-8010-4DCE-9800-1359756AF194}" type="presOf" srcId="{E6683B69-F837-4D78-B4C9-CFFD1C4E1A1A}" destId="{B51FB693-01CF-41E1-9614-9D5B76CA9278}" srcOrd="0" destOrd="0" presId="urn:microsoft.com/office/officeart/2005/8/layout/hierarchy3"/>
    <dgm:cxn modelId="{ABE0B94E-D09B-412D-83E0-D268D58388BE}" srcId="{72535554-FA34-460A-87FD-49277AB098C3}" destId="{65C43F25-579E-41AD-9A82-6E60AFCC99D8}" srcOrd="6" destOrd="0" parTransId="{275E6DF2-5D46-46F9-96D3-7961A75CE67A}" sibTransId="{EC15753C-0875-4845-88EF-D31969EE0C30}"/>
    <dgm:cxn modelId="{C65C4882-5527-4130-9B34-EB2D94A931FD}" type="presOf" srcId="{1532E55B-8C75-412E-8DB8-7BA34B75D24E}" destId="{6A3A10DE-9658-48C5-A947-CAB50915785D}" srcOrd="0" destOrd="0" presId="urn:microsoft.com/office/officeart/2005/8/layout/hierarchy3"/>
    <dgm:cxn modelId="{82B39BB7-88BC-4D76-AFBC-CFDC2B424430}" type="presOf" srcId="{65C43F25-579E-41AD-9A82-6E60AFCC99D8}" destId="{0DB7EF3B-895E-41E3-ACC4-A9BD1F6BC411}" srcOrd="1" destOrd="0" presId="urn:microsoft.com/office/officeart/2005/8/layout/hierarchy3"/>
    <dgm:cxn modelId="{1524BDA5-83E7-48B9-B4B4-D2ED7698175F}" type="presOf" srcId="{D6461DDB-7EB0-47EC-8740-44EE2BC2F0A8}" destId="{1BDD9EBD-47C8-47A7-BC72-15C1150A4BCE}" srcOrd="1" destOrd="0" presId="urn:microsoft.com/office/officeart/2005/8/layout/hierarchy3"/>
    <dgm:cxn modelId="{161A8225-6E6D-4F8C-BF37-7A84A32343B6}" type="presOf" srcId="{3AA47974-EBF8-4473-93A5-391C4998FBCB}" destId="{170D1247-97A9-41E1-99DD-DF0B47758D17}" srcOrd="0" destOrd="0" presId="urn:microsoft.com/office/officeart/2005/8/layout/hierarchy3"/>
    <dgm:cxn modelId="{CE4F1E14-062A-4D65-AB50-123D61F2D912}" type="presOf" srcId="{8A5E1E2E-266F-4DD5-82C2-EC875DA74620}" destId="{665C030D-66F1-47C1-9FF4-0638764F1C7B}" srcOrd="0" destOrd="0" presId="urn:microsoft.com/office/officeart/2005/8/layout/hierarchy3"/>
    <dgm:cxn modelId="{C60BCE4C-32A0-4C65-94D8-F625E14F14EA}" srcId="{5B6162F1-671D-406C-AD83-DA242D5C07AE}" destId="{F9E29779-693D-4FB2-B235-57F880FE4928}" srcOrd="1" destOrd="0" parTransId="{79B77A20-B5E2-4F3D-BFFC-409673AC259C}" sibTransId="{128AD106-EE1C-4817-967D-B1C66BF94178}"/>
    <dgm:cxn modelId="{135E71FE-0129-476E-9DCC-DBE2DFB0E0C2}" type="presOf" srcId="{D6461DDB-7EB0-47EC-8740-44EE2BC2F0A8}" destId="{BD4D1FE8-AFFD-4F8E-AB54-12C90B06B8C9}" srcOrd="0" destOrd="0" presId="urn:microsoft.com/office/officeart/2005/8/layout/hierarchy3"/>
    <dgm:cxn modelId="{7CC46931-1DD5-4F2C-8CDF-4C60580B4672}" srcId="{B36A2020-B3A2-4C6D-BCEC-606C2BCADF55}" destId="{3E0954DB-4D61-4C0A-931B-5BA4B4FECE82}" srcOrd="0" destOrd="0" parTransId="{52C96BAB-C2CF-4E93-875C-0F45A8EA6BD4}" sibTransId="{8AE4DCA1-FD60-4AAD-A711-9201939F172E}"/>
    <dgm:cxn modelId="{53323A5E-8814-486D-87AE-0DFFE7EFDFF7}" type="presOf" srcId="{58C336A9-F30A-4879-A6EB-B7B9339074D1}" destId="{2A2D20F9-33C4-4536-8AD4-7F6A8356CAF9}" srcOrd="1" destOrd="0" presId="urn:microsoft.com/office/officeart/2005/8/layout/hierarchy3"/>
    <dgm:cxn modelId="{371EE430-13A9-43A3-9280-726E9EAF9C19}" type="presOf" srcId="{CC06B040-4AD6-45EA-84A1-2A3673368AB1}" destId="{711C7E3D-4265-44ED-91C4-806134575911}" srcOrd="0" destOrd="0" presId="urn:microsoft.com/office/officeart/2005/8/layout/hierarchy3"/>
    <dgm:cxn modelId="{9D7E77DD-EDEF-42AB-A90E-80873A6FAC93}" type="presOf" srcId="{18E82355-FAE3-4D8D-8C63-F310E0211E0B}" destId="{69C9E5CF-5B7D-4774-A8ED-A97CA5368E11}" srcOrd="0" destOrd="0" presId="urn:microsoft.com/office/officeart/2005/8/layout/hierarchy3"/>
    <dgm:cxn modelId="{F897F557-129F-448B-AD99-26826E06FCB1}" srcId="{D6461DDB-7EB0-47EC-8740-44EE2BC2F0A8}" destId="{F62ED5E4-BE2D-488F-897C-E6E88F06B047}" srcOrd="0" destOrd="0" parTransId="{311A7541-A17A-4FD7-A695-C430840A4310}" sibTransId="{B421E53E-F9A6-407B-9EA7-ADDBCAB9576D}"/>
    <dgm:cxn modelId="{66A20565-5D99-4946-9C61-E00D60F1D106}" type="presOf" srcId="{60C1C312-E26F-4F89-8670-5EA9E7A4A0F0}" destId="{B011B77C-50A1-4E59-BEA3-24B345960FFF}" srcOrd="0" destOrd="0" presId="urn:microsoft.com/office/officeart/2005/8/layout/hierarchy3"/>
    <dgm:cxn modelId="{45F6B535-BC24-40BD-8C49-B6C3D50CBC22}" srcId="{3AA47974-EBF8-4473-93A5-391C4998FBCB}" destId="{18513BB4-445B-4225-A14C-E6804E2EF932}" srcOrd="0" destOrd="0" parTransId="{CC06B040-4AD6-45EA-84A1-2A3673368AB1}" sibTransId="{9836D0ED-6A4D-446E-9C8F-840D7048C4F4}"/>
    <dgm:cxn modelId="{3DAE50E4-CCBE-4FAB-8A1F-1094B2FD670A}" type="presOf" srcId="{251092C9-D29D-4CED-8EDC-79C8B83B768A}" destId="{44F9F85E-A200-41BF-8917-04FA311C67B3}" srcOrd="0" destOrd="0" presId="urn:microsoft.com/office/officeart/2005/8/layout/hierarchy3"/>
    <dgm:cxn modelId="{A8F5B6C7-1CF9-4380-9257-DA8F238878EB}" srcId="{58C336A9-F30A-4879-A6EB-B7B9339074D1}" destId="{7C9D9797-7284-44F9-B67F-15A885038FDA}" srcOrd="1" destOrd="0" parTransId="{8A5E1E2E-266F-4DD5-82C2-EC875DA74620}" sibTransId="{5D18A785-9B62-4BAD-80FD-0842EC8F8596}"/>
    <dgm:cxn modelId="{FC3AB2C5-D09B-4B61-8A85-97A4443543FA}" type="presOf" srcId="{50E22F3E-6E31-4AD2-8F90-A0FB9471BAA5}" destId="{BEADFDBE-ECD8-4A43-95F6-01ABEC5FF390}" srcOrd="0" destOrd="0" presId="urn:microsoft.com/office/officeart/2005/8/layout/hierarchy3"/>
    <dgm:cxn modelId="{C6888F59-4845-4D23-853B-577F36D3649B}" srcId="{72535554-FA34-460A-87FD-49277AB098C3}" destId="{D6461DDB-7EB0-47EC-8740-44EE2BC2F0A8}" srcOrd="3" destOrd="0" parTransId="{EDA9ED61-3BAD-4F3A-B8C0-043FE7B8ACB8}" sibTransId="{E2010B1E-455F-4921-8D34-6304C6FA6DBF}"/>
    <dgm:cxn modelId="{5A819980-5623-4E85-843E-42F83B34D6F7}" type="presOf" srcId="{52C96BAB-C2CF-4E93-875C-0F45A8EA6BD4}" destId="{6FBFAB9C-2E50-4B9B-8035-64F53518EC73}" srcOrd="0" destOrd="0" presId="urn:microsoft.com/office/officeart/2005/8/layout/hierarchy3"/>
    <dgm:cxn modelId="{4D74181E-FA61-44A0-BBFD-28791E5F3A73}" srcId="{65C43F25-579E-41AD-9A82-6E60AFCC99D8}" destId="{5EFDB71F-826D-4547-A2CA-49E0838703F0}" srcOrd="0" destOrd="0" parTransId="{A88198C7-7A20-4012-A0EC-5AF53C8FA6F4}" sibTransId="{07F75926-4132-4EF0-AF38-AE3CC64786AB}"/>
    <dgm:cxn modelId="{AF67F957-31AB-45AB-ABAB-94819BC0A0A2}" type="presOf" srcId="{EBA071B8-905F-4EA7-BE74-7C49B25FDD0A}" destId="{BEE98499-132F-4440-B69C-0C01D92C0BCF}" srcOrd="0" destOrd="0" presId="urn:microsoft.com/office/officeart/2005/8/layout/hierarchy3"/>
    <dgm:cxn modelId="{E00512A9-3D1B-4FBD-89CA-19AF10E256B1}" type="presOf" srcId="{79B77A20-B5E2-4F3D-BFFC-409673AC259C}" destId="{DEBEAD65-DB3E-4442-8D3C-A28D29D26CE1}" srcOrd="0" destOrd="0" presId="urn:microsoft.com/office/officeart/2005/8/layout/hierarchy3"/>
    <dgm:cxn modelId="{24F3E09A-E6D1-437D-B303-DD7FB47B0297}" srcId="{5B6162F1-671D-406C-AD83-DA242D5C07AE}" destId="{E6683B69-F837-4D78-B4C9-CFFD1C4E1A1A}" srcOrd="0" destOrd="0" parTransId="{1FC5C6B2-9358-4BA1-8865-A3A9BBDB745F}" sibTransId="{4099B282-B934-4516-9974-BBE880A8A054}"/>
    <dgm:cxn modelId="{ED760792-7678-41FA-A119-4A5F40D08009}" type="presParOf" srcId="{0E9B3D01-4CF9-4892-B2DE-3201137FE2A0}" destId="{155E9633-6836-4186-992A-C0027C15D696}" srcOrd="0" destOrd="0" presId="urn:microsoft.com/office/officeart/2005/8/layout/hierarchy3"/>
    <dgm:cxn modelId="{3DCB18B5-7E76-4DAB-A178-4C1F9C0321A9}" type="presParOf" srcId="{155E9633-6836-4186-992A-C0027C15D696}" destId="{E35BBF32-BA94-48B9-9B3B-A22B393884C8}" srcOrd="0" destOrd="0" presId="urn:microsoft.com/office/officeart/2005/8/layout/hierarchy3"/>
    <dgm:cxn modelId="{8EF4E364-38D2-498A-9D0C-8EC86DFE7DA1}" type="presParOf" srcId="{E35BBF32-BA94-48B9-9B3B-A22B393884C8}" destId="{1F321D91-7FC0-40F7-A469-B71DD5A9F0AD}" srcOrd="0" destOrd="0" presId="urn:microsoft.com/office/officeart/2005/8/layout/hierarchy3"/>
    <dgm:cxn modelId="{65474C88-E2D6-41ED-8AC0-FFD1181FA07C}" type="presParOf" srcId="{E35BBF32-BA94-48B9-9B3B-A22B393884C8}" destId="{7CBEF889-FE5C-41CE-9AEE-8D8852BDEDC1}" srcOrd="1" destOrd="0" presId="urn:microsoft.com/office/officeart/2005/8/layout/hierarchy3"/>
    <dgm:cxn modelId="{30E7D3CD-E6E7-43B6-82BF-F2F5A014208D}" type="presParOf" srcId="{155E9633-6836-4186-992A-C0027C15D696}" destId="{C49DD9EE-C4B5-4450-90C9-3D4BC5A750BD}" srcOrd="1" destOrd="0" presId="urn:microsoft.com/office/officeart/2005/8/layout/hierarchy3"/>
    <dgm:cxn modelId="{4BA668C3-EF3E-4C11-90AB-A719200C80E0}" type="presParOf" srcId="{C49DD9EE-C4B5-4450-90C9-3D4BC5A750BD}" destId="{8763786B-7E05-4275-96B3-81FB1A08C99B}" srcOrd="0" destOrd="0" presId="urn:microsoft.com/office/officeart/2005/8/layout/hierarchy3"/>
    <dgm:cxn modelId="{A7D6C264-6441-49EA-9453-896CC36FCB56}" type="presParOf" srcId="{C49DD9EE-C4B5-4450-90C9-3D4BC5A750BD}" destId="{E76E8C7E-82C8-4679-9500-94D27DBBBA8E}" srcOrd="1" destOrd="0" presId="urn:microsoft.com/office/officeart/2005/8/layout/hierarchy3"/>
    <dgm:cxn modelId="{AFEA66A6-E240-4C26-8F4D-8525718DC57D}" type="presParOf" srcId="{C49DD9EE-C4B5-4450-90C9-3D4BC5A750BD}" destId="{69C9E5CF-5B7D-4774-A8ED-A97CA5368E11}" srcOrd="2" destOrd="0" presId="urn:microsoft.com/office/officeart/2005/8/layout/hierarchy3"/>
    <dgm:cxn modelId="{D283FC32-6E9A-422C-9545-D34FB48A7779}" type="presParOf" srcId="{C49DD9EE-C4B5-4450-90C9-3D4BC5A750BD}" destId="{DA301FDE-DD94-46DC-B066-B09AF74045C8}" srcOrd="3" destOrd="0" presId="urn:microsoft.com/office/officeart/2005/8/layout/hierarchy3"/>
    <dgm:cxn modelId="{7B21270A-DD68-4689-9514-22D1BB945F65}" type="presParOf" srcId="{C49DD9EE-C4B5-4450-90C9-3D4BC5A750BD}" destId="{A5A0D6A1-318C-419D-9583-E81C2D872DB3}" srcOrd="4" destOrd="0" presId="urn:microsoft.com/office/officeart/2005/8/layout/hierarchy3"/>
    <dgm:cxn modelId="{C65A632C-F606-4E2A-A48F-34BDD89C0E1F}" type="presParOf" srcId="{C49DD9EE-C4B5-4450-90C9-3D4BC5A750BD}" destId="{B967228B-2280-4D05-B8C4-FFCF876F37E0}" srcOrd="5" destOrd="0" presId="urn:microsoft.com/office/officeart/2005/8/layout/hierarchy3"/>
    <dgm:cxn modelId="{31AFF447-5847-4C92-AC76-DC2C45E83BEF}" type="presParOf" srcId="{C49DD9EE-C4B5-4450-90C9-3D4BC5A750BD}" destId="{BBF1A7FE-8762-4B0F-AD15-C854CC5032E7}" srcOrd="6" destOrd="0" presId="urn:microsoft.com/office/officeart/2005/8/layout/hierarchy3"/>
    <dgm:cxn modelId="{13A6C1D2-8D75-490A-AE35-91E120131A96}" type="presParOf" srcId="{C49DD9EE-C4B5-4450-90C9-3D4BC5A750BD}" destId="{BEE98499-132F-4440-B69C-0C01D92C0BCF}" srcOrd="7" destOrd="0" presId="urn:microsoft.com/office/officeart/2005/8/layout/hierarchy3"/>
    <dgm:cxn modelId="{AA4134D9-410C-42E0-8FA3-F5A4965AC122}" type="presParOf" srcId="{0E9B3D01-4CF9-4892-B2DE-3201137FE2A0}" destId="{5FB1AD04-D781-43DA-861D-17B8D979FE9D}" srcOrd="1" destOrd="0" presId="urn:microsoft.com/office/officeart/2005/8/layout/hierarchy3"/>
    <dgm:cxn modelId="{6B85CE42-CF56-475E-B397-B2DCE6ABC2BC}" type="presParOf" srcId="{5FB1AD04-D781-43DA-861D-17B8D979FE9D}" destId="{8F8993EC-E0EC-4501-B473-897B5FEBB3F9}" srcOrd="0" destOrd="0" presId="urn:microsoft.com/office/officeart/2005/8/layout/hierarchy3"/>
    <dgm:cxn modelId="{6A1305CC-E387-4A4B-94C3-97A3A4AF9A44}" type="presParOf" srcId="{8F8993EC-E0EC-4501-B473-897B5FEBB3F9}" destId="{045CEFCA-FD28-47C3-9993-F2F9F3D95BE5}" srcOrd="0" destOrd="0" presId="urn:microsoft.com/office/officeart/2005/8/layout/hierarchy3"/>
    <dgm:cxn modelId="{F22D059F-CF60-4A4E-ADB5-DD0180E8A4E2}" type="presParOf" srcId="{8F8993EC-E0EC-4501-B473-897B5FEBB3F9}" destId="{586AD72E-FE32-4D7B-BA89-CD4B896775F8}" srcOrd="1" destOrd="0" presId="urn:microsoft.com/office/officeart/2005/8/layout/hierarchy3"/>
    <dgm:cxn modelId="{B52B1DAD-4C0E-4EF5-833B-7AC4BC5DD4C1}" type="presParOf" srcId="{5FB1AD04-D781-43DA-861D-17B8D979FE9D}" destId="{B124332E-37E7-4813-9888-69C586C62801}" srcOrd="1" destOrd="0" presId="urn:microsoft.com/office/officeart/2005/8/layout/hierarchy3"/>
    <dgm:cxn modelId="{5D586998-0ADB-43AA-BC77-44825F629C2B}" type="presParOf" srcId="{B124332E-37E7-4813-9888-69C586C62801}" destId="{49DF883B-84D0-414F-A43F-1479C9427B5E}" srcOrd="0" destOrd="0" presId="urn:microsoft.com/office/officeart/2005/8/layout/hierarchy3"/>
    <dgm:cxn modelId="{0BF5F1F0-C53F-4C76-B380-775E11397242}" type="presParOf" srcId="{B124332E-37E7-4813-9888-69C586C62801}" destId="{3D3E706A-EAAE-45E1-9BF5-E558D69C90A4}" srcOrd="1" destOrd="0" presId="urn:microsoft.com/office/officeart/2005/8/layout/hierarchy3"/>
    <dgm:cxn modelId="{56528884-283F-4DA7-AE61-AEA0B1DC2837}" type="presParOf" srcId="{B124332E-37E7-4813-9888-69C586C62801}" destId="{6A3A10DE-9658-48C5-A947-CAB50915785D}" srcOrd="2" destOrd="0" presId="urn:microsoft.com/office/officeart/2005/8/layout/hierarchy3"/>
    <dgm:cxn modelId="{E3C18308-971B-4B08-90F1-0F14BE4AB975}" type="presParOf" srcId="{B124332E-37E7-4813-9888-69C586C62801}" destId="{5D7E084F-4A89-4774-B223-2597B051EA03}" srcOrd="3" destOrd="0" presId="urn:microsoft.com/office/officeart/2005/8/layout/hierarchy3"/>
    <dgm:cxn modelId="{0F615438-DD7D-45C2-8258-2FFE470ECDEA}" type="presParOf" srcId="{B124332E-37E7-4813-9888-69C586C62801}" destId="{3431FD15-A48F-489C-AE0D-CA0AF42470B7}" srcOrd="4" destOrd="0" presId="urn:microsoft.com/office/officeart/2005/8/layout/hierarchy3"/>
    <dgm:cxn modelId="{5BDC2114-6672-4AB6-80AF-6EEAEE51B51F}" type="presParOf" srcId="{B124332E-37E7-4813-9888-69C586C62801}" destId="{959A0849-7CF6-4E26-AFCF-314AC4B9AFB9}" srcOrd="5" destOrd="0" presId="urn:microsoft.com/office/officeart/2005/8/layout/hierarchy3"/>
    <dgm:cxn modelId="{9E488B10-5F7B-4A10-9D1A-7644FD64B3FE}" type="presParOf" srcId="{0E9B3D01-4CF9-4892-B2DE-3201137FE2A0}" destId="{A66E37DA-4AD1-4648-B8F6-096B53E7143F}" srcOrd="2" destOrd="0" presId="urn:microsoft.com/office/officeart/2005/8/layout/hierarchy3"/>
    <dgm:cxn modelId="{15FE56A0-8B72-4660-A200-E54E30FF1136}" type="presParOf" srcId="{A66E37DA-4AD1-4648-B8F6-096B53E7143F}" destId="{3ACC5687-D5F9-42E3-A41F-39EC5E826B01}" srcOrd="0" destOrd="0" presId="urn:microsoft.com/office/officeart/2005/8/layout/hierarchy3"/>
    <dgm:cxn modelId="{C176675B-0F48-434E-B09C-11F6EB998C33}" type="presParOf" srcId="{3ACC5687-D5F9-42E3-A41F-39EC5E826B01}" destId="{C0E383EE-ED02-4925-B05F-9CA8865B4CD6}" srcOrd="0" destOrd="0" presId="urn:microsoft.com/office/officeart/2005/8/layout/hierarchy3"/>
    <dgm:cxn modelId="{56348895-36AB-4E8C-81C4-73E7BFE082A1}" type="presParOf" srcId="{3ACC5687-D5F9-42E3-A41F-39EC5E826B01}" destId="{2A2D20F9-33C4-4536-8AD4-7F6A8356CAF9}" srcOrd="1" destOrd="0" presId="urn:microsoft.com/office/officeart/2005/8/layout/hierarchy3"/>
    <dgm:cxn modelId="{3912EF81-A509-4DBE-AB25-1F2080858F37}" type="presParOf" srcId="{A66E37DA-4AD1-4648-B8F6-096B53E7143F}" destId="{D46A4D35-E9DC-4C5E-BEB4-9C9B2F0DDA93}" srcOrd="1" destOrd="0" presId="urn:microsoft.com/office/officeart/2005/8/layout/hierarchy3"/>
    <dgm:cxn modelId="{E2F36315-7A89-4FA2-B9C3-8D446CBF35A6}" type="presParOf" srcId="{D46A4D35-E9DC-4C5E-BEB4-9C9B2F0DDA93}" destId="{44F9F85E-A200-41BF-8917-04FA311C67B3}" srcOrd="0" destOrd="0" presId="urn:microsoft.com/office/officeart/2005/8/layout/hierarchy3"/>
    <dgm:cxn modelId="{91BB4D10-3B8D-4AA6-AF78-A4A04345ADD1}" type="presParOf" srcId="{D46A4D35-E9DC-4C5E-BEB4-9C9B2F0DDA93}" destId="{B011B77C-50A1-4E59-BEA3-24B345960FFF}" srcOrd="1" destOrd="0" presId="urn:microsoft.com/office/officeart/2005/8/layout/hierarchy3"/>
    <dgm:cxn modelId="{5E471720-05CD-4F5A-B9B1-81AF386F5FA2}" type="presParOf" srcId="{D46A4D35-E9DC-4C5E-BEB4-9C9B2F0DDA93}" destId="{665C030D-66F1-47C1-9FF4-0638764F1C7B}" srcOrd="2" destOrd="0" presId="urn:microsoft.com/office/officeart/2005/8/layout/hierarchy3"/>
    <dgm:cxn modelId="{77D63F52-1CE4-4FDC-BF9A-E4E49DCEB178}" type="presParOf" srcId="{D46A4D35-E9DC-4C5E-BEB4-9C9B2F0DDA93}" destId="{EE5330E9-B790-4255-BD5A-34C05768768F}" srcOrd="3" destOrd="0" presId="urn:microsoft.com/office/officeart/2005/8/layout/hierarchy3"/>
    <dgm:cxn modelId="{A4DE2223-819F-4CED-A063-57506DF450A0}" type="presParOf" srcId="{0E9B3D01-4CF9-4892-B2DE-3201137FE2A0}" destId="{0ECEDE0D-94F8-4BFB-A82B-2C75776E619F}" srcOrd="3" destOrd="0" presId="urn:microsoft.com/office/officeart/2005/8/layout/hierarchy3"/>
    <dgm:cxn modelId="{DCA2F2A7-A704-495A-BA18-F17D1766956F}" type="presParOf" srcId="{0ECEDE0D-94F8-4BFB-A82B-2C75776E619F}" destId="{8F26594D-9383-461B-8116-C7CF2CD53844}" srcOrd="0" destOrd="0" presId="urn:microsoft.com/office/officeart/2005/8/layout/hierarchy3"/>
    <dgm:cxn modelId="{1F6ABA7F-8515-4398-93E5-92E930E935EB}" type="presParOf" srcId="{8F26594D-9383-461B-8116-C7CF2CD53844}" destId="{BD4D1FE8-AFFD-4F8E-AB54-12C90B06B8C9}" srcOrd="0" destOrd="0" presId="urn:microsoft.com/office/officeart/2005/8/layout/hierarchy3"/>
    <dgm:cxn modelId="{ADF63BD9-1166-487B-B272-777E125E3613}" type="presParOf" srcId="{8F26594D-9383-461B-8116-C7CF2CD53844}" destId="{1BDD9EBD-47C8-47A7-BC72-15C1150A4BCE}" srcOrd="1" destOrd="0" presId="urn:microsoft.com/office/officeart/2005/8/layout/hierarchy3"/>
    <dgm:cxn modelId="{34EDA9E3-B647-45C4-A86B-8ABDD045ED6C}" type="presParOf" srcId="{0ECEDE0D-94F8-4BFB-A82B-2C75776E619F}" destId="{C88C4DEB-7922-48E0-926F-A75AA2D2F7A0}" srcOrd="1" destOrd="0" presId="urn:microsoft.com/office/officeart/2005/8/layout/hierarchy3"/>
    <dgm:cxn modelId="{5EF6C80F-7CA8-4F35-A26D-F26C81F8DA5B}" type="presParOf" srcId="{C88C4DEB-7922-48E0-926F-A75AA2D2F7A0}" destId="{C95352CA-3E48-4B61-BCB4-FD5036A218DC}" srcOrd="0" destOrd="0" presId="urn:microsoft.com/office/officeart/2005/8/layout/hierarchy3"/>
    <dgm:cxn modelId="{410EE945-73EF-40DD-8B82-3530D4BB98BC}" type="presParOf" srcId="{C88C4DEB-7922-48E0-926F-A75AA2D2F7A0}" destId="{E556BA58-C207-4958-8D25-AC2496B17D08}" srcOrd="1" destOrd="0" presId="urn:microsoft.com/office/officeart/2005/8/layout/hierarchy3"/>
    <dgm:cxn modelId="{2A3845C3-1ED2-44F8-821E-2A340E38E936}" type="presParOf" srcId="{C88C4DEB-7922-48E0-926F-A75AA2D2F7A0}" destId="{340E5CE7-DC5D-4E0D-8DE9-3D408F609F60}" srcOrd="2" destOrd="0" presId="urn:microsoft.com/office/officeart/2005/8/layout/hierarchy3"/>
    <dgm:cxn modelId="{A5330EC4-722F-47B4-BBC9-B9502C2766C1}" type="presParOf" srcId="{C88C4DEB-7922-48E0-926F-A75AA2D2F7A0}" destId="{63857AF9-3335-4176-BBB9-7DB14FD94C14}" srcOrd="3" destOrd="0" presId="urn:microsoft.com/office/officeart/2005/8/layout/hierarchy3"/>
    <dgm:cxn modelId="{A498F946-EF15-442F-B7F3-54F392FCB69B}" type="presParOf" srcId="{C88C4DEB-7922-48E0-926F-A75AA2D2F7A0}" destId="{858E8ECD-DAB0-46FC-A6C9-D48A2722FBD7}" srcOrd="4" destOrd="0" presId="urn:microsoft.com/office/officeart/2005/8/layout/hierarchy3"/>
    <dgm:cxn modelId="{58B4A861-F70F-4630-80D6-82405F2883A7}" type="presParOf" srcId="{C88C4DEB-7922-48E0-926F-A75AA2D2F7A0}" destId="{3E8056DA-24CC-4454-B751-B5B3536530B7}" srcOrd="5" destOrd="0" presId="urn:microsoft.com/office/officeart/2005/8/layout/hierarchy3"/>
    <dgm:cxn modelId="{069B4501-B829-40EA-BE18-945A5C1FDC7D}" type="presParOf" srcId="{0E9B3D01-4CF9-4892-B2DE-3201137FE2A0}" destId="{8F830482-3EF6-4AB3-BCEE-7CA7B2005949}" srcOrd="4" destOrd="0" presId="urn:microsoft.com/office/officeart/2005/8/layout/hierarchy3"/>
    <dgm:cxn modelId="{A1FD8EB0-2EA6-48FF-9567-E68A179C1DE1}" type="presParOf" srcId="{8F830482-3EF6-4AB3-BCEE-7CA7B2005949}" destId="{FB6D29D7-40E0-4CC8-9885-F3BCE9EB0BEA}" srcOrd="0" destOrd="0" presId="urn:microsoft.com/office/officeart/2005/8/layout/hierarchy3"/>
    <dgm:cxn modelId="{371B19D8-58E5-4733-9F2C-B58D44B8A242}" type="presParOf" srcId="{FB6D29D7-40E0-4CC8-9885-F3BCE9EB0BEA}" destId="{211A4B86-0F00-40CC-80F5-31850BEDD923}" srcOrd="0" destOrd="0" presId="urn:microsoft.com/office/officeart/2005/8/layout/hierarchy3"/>
    <dgm:cxn modelId="{0D040E1B-68C9-40A1-8830-C81E31D36DA5}" type="presParOf" srcId="{FB6D29D7-40E0-4CC8-9885-F3BCE9EB0BEA}" destId="{6940A258-A917-48A4-9F0F-E86CA984668E}" srcOrd="1" destOrd="0" presId="urn:microsoft.com/office/officeart/2005/8/layout/hierarchy3"/>
    <dgm:cxn modelId="{58231775-8428-4F93-9248-2AB76F087176}" type="presParOf" srcId="{8F830482-3EF6-4AB3-BCEE-7CA7B2005949}" destId="{66C5EC36-5A8A-4BEA-BB08-986447D69BEB}" srcOrd="1" destOrd="0" presId="urn:microsoft.com/office/officeart/2005/8/layout/hierarchy3"/>
    <dgm:cxn modelId="{781B8892-D3F0-4AB8-81FE-0BF7100B7A44}" type="presParOf" srcId="{66C5EC36-5A8A-4BEA-BB08-986447D69BEB}" destId="{8484436B-FE6E-4B31-BB42-F4853650353F}" srcOrd="0" destOrd="0" presId="urn:microsoft.com/office/officeart/2005/8/layout/hierarchy3"/>
    <dgm:cxn modelId="{45B5B3B6-21C3-4C37-9C10-FA40E40A547F}" type="presParOf" srcId="{66C5EC36-5A8A-4BEA-BB08-986447D69BEB}" destId="{37C673E3-B15F-4132-B2D7-B038B629D795}" srcOrd="1" destOrd="0" presId="urn:microsoft.com/office/officeart/2005/8/layout/hierarchy3"/>
    <dgm:cxn modelId="{896301BC-EF65-4D09-9326-AC8D9E5B763E}" type="presParOf" srcId="{0E9B3D01-4CF9-4892-B2DE-3201137FE2A0}" destId="{828D2A07-14D3-4AA3-B526-3ABAA2B6F035}" srcOrd="5" destOrd="0" presId="urn:microsoft.com/office/officeart/2005/8/layout/hierarchy3"/>
    <dgm:cxn modelId="{B3C8A6D8-CC44-4663-A50A-7D09E84B90FF}" type="presParOf" srcId="{828D2A07-14D3-4AA3-B526-3ABAA2B6F035}" destId="{22C1609A-0C1E-4663-992A-B4B64E92708F}" srcOrd="0" destOrd="0" presId="urn:microsoft.com/office/officeart/2005/8/layout/hierarchy3"/>
    <dgm:cxn modelId="{FA06FD66-D1CE-49C5-8E58-64BE723E8C45}" type="presParOf" srcId="{22C1609A-0C1E-4663-992A-B4B64E92708F}" destId="{FB0AF014-A6EA-4314-9343-8CBDD34EA52A}" srcOrd="0" destOrd="0" presId="urn:microsoft.com/office/officeart/2005/8/layout/hierarchy3"/>
    <dgm:cxn modelId="{9321A083-274E-4D01-A6CE-81B8F7678BDA}" type="presParOf" srcId="{22C1609A-0C1E-4663-992A-B4B64E92708F}" destId="{DD4D2A1C-6528-4441-A9D6-E70192AB95B2}" srcOrd="1" destOrd="0" presId="urn:microsoft.com/office/officeart/2005/8/layout/hierarchy3"/>
    <dgm:cxn modelId="{A232755F-465E-4B8A-9749-8E768F32A080}" type="presParOf" srcId="{828D2A07-14D3-4AA3-B526-3ABAA2B6F035}" destId="{0BFE51ED-4494-4AF6-B5F8-97065C8436A9}" srcOrd="1" destOrd="0" presId="urn:microsoft.com/office/officeart/2005/8/layout/hierarchy3"/>
    <dgm:cxn modelId="{5AB3AD06-0FBC-4889-B236-DCBD67EDBBC2}" type="presParOf" srcId="{0BFE51ED-4494-4AF6-B5F8-97065C8436A9}" destId="{6FBFAB9C-2E50-4B9B-8035-64F53518EC73}" srcOrd="0" destOrd="0" presId="urn:microsoft.com/office/officeart/2005/8/layout/hierarchy3"/>
    <dgm:cxn modelId="{9716A8BF-0AB5-4625-9297-0B0B118575FE}" type="presParOf" srcId="{0BFE51ED-4494-4AF6-B5F8-97065C8436A9}" destId="{17626DBF-D715-45F6-95E7-CE749BC8329E}" srcOrd="1" destOrd="0" presId="urn:microsoft.com/office/officeart/2005/8/layout/hierarchy3"/>
    <dgm:cxn modelId="{569C42FF-ACC7-4F5A-8FCB-456DF9CF7312}" type="presParOf" srcId="{0E9B3D01-4CF9-4892-B2DE-3201137FE2A0}" destId="{96C5E2E7-2B94-4A48-A4D1-5C12C2F398AF}" srcOrd="6" destOrd="0" presId="urn:microsoft.com/office/officeart/2005/8/layout/hierarchy3"/>
    <dgm:cxn modelId="{E2D5D9D4-CB80-4804-AD27-2550DDE3DB85}" type="presParOf" srcId="{96C5E2E7-2B94-4A48-A4D1-5C12C2F398AF}" destId="{719FE572-6B04-450A-BA0F-1EA00C64A4F4}" srcOrd="0" destOrd="0" presId="urn:microsoft.com/office/officeart/2005/8/layout/hierarchy3"/>
    <dgm:cxn modelId="{37E516D8-1BA9-4E3F-8366-329D079A3B7D}" type="presParOf" srcId="{719FE572-6B04-450A-BA0F-1EA00C64A4F4}" destId="{EB419475-3046-4D75-8827-40582EB4D907}" srcOrd="0" destOrd="0" presId="urn:microsoft.com/office/officeart/2005/8/layout/hierarchy3"/>
    <dgm:cxn modelId="{D4A9E5E2-4504-4C34-A45A-5F2B494DB467}" type="presParOf" srcId="{719FE572-6B04-450A-BA0F-1EA00C64A4F4}" destId="{0DB7EF3B-895E-41E3-ACC4-A9BD1F6BC411}" srcOrd="1" destOrd="0" presId="urn:microsoft.com/office/officeart/2005/8/layout/hierarchy3"/>
    <dgm:cxn modelId="{FAC7B2F6-D7D5-4C16-B82C-BD711952F16D}" type="presParOf" srcId="{96C5E2E7-2B94-4A48-A4D1-5C12C2F398AF}" destId="{A8C7A1FA-6512-4666-B130-1EE128624F51}" srcOrd="1" destOrd="0" presId="urn:microsoft.com/office/officeart/2005/8/layout/hierarchy3"/>
    <dgm:cxn modelId="{3D980575-6C40-47D8-BBBC-9C8636D41481}" type="presParOf" srcId="{A8C7A1FA-6512-4666-B130-1EE128624F51}" destId="{701C8AD9-3D9C-4DCC-99B2-4BC1E127C4B4}" srcOrd="0" destOrd="0" presId="urn:microsoft.com/office/officeart/2005/8/layout/hierarchy3"/>
    <dgm:cxn modelId="{736DE69D-B8FB-45BF-9774-158EB891737B}" type="presParOf" srcId="{A8C7A1FA-6512-4666-B130-1EE128624F51}" destId="{3B7F07E5-456E-4740-B9BA-02A9EBDAD2DB}" srcOrd="1" destOrd="0" presId="urn:microsoft.com/office/officeart/2005/8/layout/hierarchy3"/>
    <dgm:cxn modelId="{9F9FC3D1-2C4C-43A9-B073-F3448F01124B}" type="presParOf" srcId="{A8C7A1FA-6512-4666-B130-1EE128624F51}" destId="{BEADFDBE-ECD8-4A43-95F6-01ABEC5FF390}" srcOrd="2" destOrd="0" presId="urn:microsoft.com/office/officeart/2005/8/layout/hierarchy3"/>
    <dgm:cxn modelId="{0004F535-B00C-4D73-8A00-F84E59E8A99A}" type="presParOf" srcId="{A8C7A1FA-6512-4666-B130-1EE128624F51}" destId="{E8545D4D-CD27-469F-87E4-17B91A7F64EF}" srcOrd="3" destOrd="0" presId="urn:microsoft.com/office/officeart/2005/8/layout/hierarchy3"/>
    <dgm:cxn modelId="{FB15FFE5-C489-40DD-A68F-215924319B67}" type="presParOf" srcId="{A8C7A1FA-6512-4666-B130-1EE128624F51}" destId="{CAE7B1B7-A349-4AD1-BF4D-C00A596AE261}" srcOrd="4" destOrd="0" presId="urn:microsoft.com/office/officeart/2005/8/layout/hierarchy3"/>
    <dgm:cxn modelId="{D8DB06E4-0D8E-48CC-9ABE-EC7DDD222CD6}" type="presParOf" srcId="{A8C7A1FA-6512-4666-B130-1EE128624F51}" destId="{BEC81101-AA33-4D11-96F4-66486F8628AE}" srcOrd="5" destOrd="0" presId="urn:microsoft.com/office/officeart/2005/8/layout/hierarchy3"/>
    <dgm:cxn modelId="{A06AF57A-0133-4CFF-BF61-DFF06F2156E6}" type="presParOf" srcId="{0E9B3D01-4CF9-4892-B2DE-3201137FE2A0}" destId="{DF3F6C7A-63C0-43F3-9DB3-BBA706CA3283}" srcOrd="7" destOrd="0" presId="urn:microsoft.com/office/officeart/2005/8/layout/hierarchy3"/>
    <dgm:cxn modelId="{ADD6BFC1-5065-4848-BD47-35FF12D6E98B}" type="presParOf" srcId="{DF3F6C7A-63C0-43F3-9DB3-BBA706CA3283}" destId="{C6CAD3A5-FFF2-4471-A1E4-1B2DE0219A8C}" srcOrd="0" destOrd="0" presId="urn:microsoft.com/office/officeart/2005/8/layout/hierarchy3"/>
    <dgm:cxn modelId="{F4361102-8302-4F27-BE0F-30AC238E0A45}" type="presParOf" srcId="{C6CAD3A5-FFF2-4471-A1E4-1B2DE0219A8C}" destId="{6913CC70-234E-4106-BF37-76DDB1314567}" srcOrd="0" destOrd="0" presId="urn:microsoft.com/office/officeart/2005/8/layout/hierarchy3"/>
    <dgm:cxn modelId="{C8684882-C548-466A-8DBD-1C0C23645C06}" type="presParOf" srcId="{C6CAD3A5-FFF2-4471-A1E4-1B2DE0219A8C}" destId="{EEE3C0B9-8DE5-4A63-9613-0D71DA91AFC3}" srcOrd="1" destOrd="0" presId="urn:microsoft.com/office/officeart/2005/8/layout/hierarchy3"/>
    <dgm:cxn modelId="{C3F1376A-B596-47D1-9B5D-5F0F40EA75BB}" type="presParOf" srcId="{DF3F6C7A-63C0-43F3-9DB3-BBA706CA3283}" destId="{88FB599D-051A-4BB7-9A31-EC177210AFCE}" srcOrd="1" destOrd="0" presId="urn:microsoft.com/office/officeart/2005/8/layout/hierarchy3"/>
    <dgm:cxn modelId="{4B62460A-4A65-4141-84F9-4336F1FD8B06}" type="presParOf" srcId="{88FB599D-051A-4BB7-9A31-EC177210AFCE}" destId="{B2F52CD7-2C62-4BD4-AE0E-19B7B29EA5F4}" srcOrd="0" destOrd="0" presId="urn:microsoft.com/office/officeart/2005/8/layout/hierarchy3"/>
    <dgm:cxn modelId="{969A5D7A-ADBC-49BB-B40F-D6B104012706}" type="presParOf" srcId="{88FB599D-051A-4BB7-9A31-EC177210AFCE}" destId="{B51FB693-01CF-41E1-9614-9D5B76CA9278}" srcOrd="1" destOrd="0" presId="urn:microsoft.com/office/officeart/2005/8/layout/hierarchy3"/>
    <dgm:cxn modelId="{4659DF8F-4334-4631-AEA6-99C69BE77140}" type="presParOf" srcId="{88FB599D-051A-4BB7-9A31-EC177210AFCE}" destId="{DEBEAD65-DB3E-4442-8D3C-A28D29D26CE1}" srcOrd="2" destOrd="0" presId="urn:microsoft.com/office/officeart/2005/8/layout/hierarchy3"/>
    <dgm:cxn modelId="{2E572FFC-4A79-48B8-9C12-4F290C69234D}" type="presParOf" srcId="{88FB599D-051A-4BB7-9A31-EC177210AFCE}" destId="{EE26763C-534C-4A1D-ABAF-6D143DAADE8E}" srcOrd="3" destOrd="0" presId="urn:microsoft.com/office/officeart/2005/8/layout/hierarchy3"/>
    <dgm:cxn modelId="{552D5B73-48EE-42DE-BAB1-126338AFEC64}" type="presParOf" srcId="{88FB599D-051A-4BB7-9A31-EC177210AFCE}" destId="{96A265BF-1DA7-4518-9DB8-63C19F77D103}" srcOrd="4" destOrd="0" presId="urn:microsoft.com/office/officeart/2005/8/layout/hierarchy3"/>
    <dgm:cxn modelId="{A6F19CAA-05D7-4327-A403-31B91CD8BDE4}" type="presParOf" srcId="{88FB599D-051A-4BB7-9A31-EC177210AFCE}" destId="{9DE77D01-AE56-4CC5-88FF-1FF9879F3D61}" srcOrd="5" destOrd="0" presId="urn:microsoft.com/office/officeart/2005/8/layout/hierarchy3"/>
    <dgm:cxn modelId="{3CD4DB8C-67DE-429F-AB93-99184A819E76}" type="presParOf" srcId="{0E9B3D01-4CF9-4892-B2DE-3201137FE2A0}" destId="{FC1377E1-E394-4347-AF62-186706BEA844}" srcOrd="8" destOrd="0" presId="urn:microsoft.com/office/officeart/2005/8/layout/hierarchy3"/>
    <dgm:cxn modelId="{B264DAEE-013C-478B-A2DD-52F435CAA36A}" type="presParOf" srcId="{FC1377E1-E394-4347-AF62-186706BEA844}" destId="{D42C9A0F-32FF-4138-9BD1-11502AFF5319}" srcOrd="0" destOrd="0" presId="urn:microsoft.com/office/officeart/2005/8/layout/hierarchy3"/>
    <dgm:cxn modelId="{83CF2C7D-7B5E-4227-980D-5B8A3EB03689}" type="presParOf" srcId="{D42C9A0F-32FF-4138-9BD1-11502AFF5319}" destId="{170D1247-97A9-41E1-99DD-DF0B47758D17}" srcOrd="0" destOrd="0" presId="urn:microsoft.com/office/officeart/2005/8/layout/hierarchy3"/>
    <dgm:cxn modelId="{D5FC668A-4388-4F79-BD65-0C0D9C4C4B49}" type="presParOf" srcId="{D42C9A0F-32FF-4138-9BD1-11502AFF5319}" destId="{506A808B-038E-4515-8A58-73BB8EA23D26}" srcOrd="1" destOrd="0" presId="urn:microsoft.com/office/officeart/2005/8/layout/hierarchy3"/>
    <dgm:cxn modelId="{25F1E94B-033A-42DB-80DD-0F2F54894AFD}" type="presParOf" srcId="{FC1377E1-E394-4347-AF62-186706BEA844}" destId="{04D3A721-90A6-402C-8916-027D8A6F9B27}" srcOrd="1" destOrd="0" presId="urn:microsoft.com/office/officeart/2005/8/layout/hierarchy3"/>
    <dgm:cxn modelId="{4091700E-ED3C-452C-B5CD-2F36ECB271A0}" type="presParOf" srcId="{04D3A721-90A6-402C-8916-027D8A6F9B27}" destId="{711C7E3D-4265-44ED-91C4-806134575911}" srcOrd="0" destOrd="0" presId="urn:microsoft.com/office/officeart/2005/8/layout/hierarchy3"/>
    <dgm:cxn modelId="{BCF89084-12E5-4AF4-8004-A0764340E723}" type="presParOf" srcId="{04D3A721-90A6-402C-8916-027D8A6F9B27}" destId="{52FC958F-70AA-4175-94A3-E052E4B874F0}"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4ECE9DA-293E-4E14-8D7D-6D309F9A958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5C72342-FCA4-4C26-8312-DFB1E7BA47E5}">
      <dgm:prSet/>
      <dgm:spPr/>
      <dgm:t>
        <a:bodyPr/>
        <a:lstStyle/>
        <a:p>
          <a:r>
            <a:rPr lang="en-GB" dirty="0"/>
            <a:t>Your Educational Mental Health Practitioner can also offer short staff training sessions on child and adolescent mental health and wellbeing.</a:t>
          </a:r>
          <a:endParaRPr lang="en-US" dirty="0"/>
        </a:p>
      </dgm:t>
    </dgm:pt>
    <dgm:pt modelId="{CA600CC6-A1D4-4AD9-A830-2B1665C3517E}" type="parTrans" cxnId="{22F61CDE-4D0B-4669-A3FF-AF73F6C1E80A}">
      <dgm:prSet/>
      <dgm:spPr/>
      <dgm:t>
        <a:bodyPr/>
        <a:lstStyle/>
        <a:p>
          <a:endParaRPr lang="en-US"/>
        </a:p>
      </dgm:t>
    </dgm:pt>
    <dgm:pt modelId="{9A36F667-46E0-4733-ABF9-A702D03136FB}" type="sibTrans" cxnId="{22F61CDE-4D0B-4669-A3FF-AF73F6C1E80A}">
      <dgm:prSet/>
      <dgm:spPr/>
      <dgm:t>
        <a:bodyPr/>
        <a:lstStyle/>
        <a:p>
          <a:endParaRPr lang="en-US"/>
        </a:p>
      </dgm:t>
    </dgm:pt>
    <dgm:pt modelId="{240F718C-B0D6-44CE-8288-763CFCCAE4B1}">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dirty="0"/>
            <a:t>Sessions could be on subjects such as:</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a:p>
          <a:pPr marL="0" marR="0" lvl="0" indent="0" defTabSz="914400" eaLnBrk="1" fontAlgn="auto" latinLnBrk="0" hangingPunct="1">
            <a:lnSpc>
              <a:spcPct val="100000"/>
            </a:lnSpc>
            <a:spcBef>
              <a:spcPts val="0"/>
            </a:spcBef>
            <a:spcAft>
              <a:spcPts val="0"/>
            </a:spcAft>
            <a:buClrTx/>
            <a:buSzTx/>
            <a:buFontTx/>
            <a:buNone/>
            <a:tabLst/>
            <a:defRPr/>
          </a:pPr>
          <a:r>
            <a:rPr lang="en-GB" dirty="0"/>
            <a:t>Common Mental Health problems in children and how to recognise them</a:t>
          </a:r>
          <a:endParaRPr lang="en-US" dirty="0"/>
        </a:p>
        <a:p>
          <a:pPr marL="0" marR="0" lvl="0" indent="0" defTabSz="711200" eaLnBrk="1" fontAlgn="auto" latinLnBrk="0" hangingPunct="1">
            <a:lnSpc>
              <a:spcPct val="90000"/>
            </a:lnSpc>
            <a:spcBef>
              <a:spcPct val="0"/>
            </a:spcBef>
            <a:spcAft>
              <a:spcPct val="35000"/>
            </a:spcAft>
            <a:buClrTx/>
            <a:buSzTx/>
            <a:buFontTx/>
            <a:buNone/>
            <a:tabLst/>
            <a:defRPr/>
          </a:pPr>
          <a:r>
            <a:rPr lang="en-GB" dirty="0"/>
            <a:t>Low Mood – what it looks like in children and how CBT can help</a:t>
          </a:r>
          <a:endParaRPr lang="en-US" dirty="0"/>
        </a:p>
        <a:p>
          <a:pPr marL="0" marR="0" lvl="0" indent="0" defTabSz="711200" eaLnBrk="1" fontAlgn="auto" latinLnBrk="0" hangingPunct="1">
            <a:lnSpc>
              <a:spcPct val="90000"/>
            </a:lnSpc>
            <a:spcBef>
              <a:spcPct val="0"/>
            </a:spcBef>
            <a:spcAft>
              <a:spcPct val="35000"/>
            </a:spcAft>
            <a:buClrTx/>
            <a:buSzTx/>
            <a:buFontTx/>
            <a:buNone/>
            <a:tabLst/>
            <a:defRPr/>
          </a:pPr>
          <a:r>
            <a:rPr lang="en-GB" dirty="0"/>
            <a:t>Anxiety – what it looks like in children and how CBT can help</a:t>
          </a:r>
          <a:endParaRPr lang="en-US" dirty="0"/>
        </a:p>
        <a:p>
          <a:pPr marL="0" marR="0" lvl="0" indent="0" defTabSz="711200" eaLnBrk="1" fontAlgn="auto" latinLnBrk="0" hangingPunct="1">
            <a:lnSpc>
              <a:spcPct val="90000"/>
            </a:lnSpc>
            <a:spcBef>
              <a:spcPct val="0"/>
            </a:spcBef>
            <a:spcAft>
              <a:spcPct val="35000"/>
            </a:spcAft>
            <a:buClrTx/>
            <a:buSzTx/>
            <a:buFontTx/>
            <a:buNone/>
            <a:tabLst/>
            <a:defRPr/>
          </a:pPr>
          <a:r>
            <a:rPr lang="en-GB" dirty="0"/>
            <a:t>The Adolescent Brain - and how it affects them in school</a:t>
          </a:r>
          <a:endParaRPr lang="en-US" dirty="0"/>
        </a:p>
        <a:p>
          <a:pPr marL="0" lvl="0" defTabSz="711200">
            <a:lnSpc>
              <a:spcPct val="90000"/>
            </a:lnSpc>
            <a:spcBef>
              <a:spcPct val="0"/>
            </a:spcBef>
            <a:spcAft>
              <a:spcPct val="35000"/>
            </a:spcAft>
            <a:buNone/>
          </a:pPr>
          <a:endParaRPr lang="en-US" dirty="0"/>
        </a:p>
      </dgm:t>
    </dgm:pt>
    <dgm:pt modelId="{565A120F-361A-4D02-90EC-F06C84C4FBA1}" type="parTrans" cxnId="{EE2E8874-7200-4785-8F4A-F6D9EF14122D}">
      <dgm:prSet/>
      <dgm:spPr/>
      <dgm:t>
        <a:bodyPr/>
        <a:lstStyle/>
        <a:p>
          <a:endParaRPr lang="en-US"/>
        </a:p>
      </dgm:t>
    </dgm:pt>
    <dgm:pt modelId="{C75FFF2C-35C7-4CE9-87CF-BA25077E2BE8}" type="sibTrans" cxnId="{EE2E8874-7200-4785-8F4A-F6D9EF14122D}">
      <dgm:prSet/>
      <dgm:spPr/>
      <dgm:t>
        <a:bodyPr/>
        <a:lstStyle/>
        <a:p>
          <a:endParaRPr lang="en-US"/>
        </a:p>
      </dgm:t>
    </dgm:pt>
    <dgm:pt modelId="{F854A6FC-1F8E-4D00-A798-5EC981E8ECDB}" type="pres">
      <dgm:prSet presAssocID="{E4ECE9DA-293E-4E14-8D7D-6D309F9A9585}" presName="linear" presStyleCnt="0">
        <dgm:presLayoutVars>
          <dgm:animLvl val="lvl"/>
          <dgm:resizeHandles val="exact"/>
        </dgm:presLayoutVars>
      </dgm:prSet>
      <dgm:spPr/>
      <dgm:t>
        <a:bodyPr/>
        <a:lstStyle/>
        <a:p>
          <a:endParaRPr lang="en-US"/>
        </a:p>
      </dgm:t>
    </dgm:pt>
    <dgm:pt modelId="{D6079F0D-54F8-4ED8-8641-933ADF7458A1}" type="pres">
      <dgm:prSet presAssocID="{45C72342-FCA4-4C26-8312-DFB1E7BA47E5}" presName="parentText" presStyleLbl="node1" presStyleIdx="0" presStyleCnt="2">
        <dgm:presLayoutVars>
          <dgm:chMax val="0"/>
          <dgm:bulletEnabled val="1"/>
        </dgm:presLayoutVars>
      </dgm:prSet>
      <dgm:spPr/>
      <dgm:t>
        <a:bodyPr/>
        <a:lstStyle/>
        <a:p>
          <a:endParaRPr lang="en-US"/>
        </a:p>
      </dgm:t>
    </dgm:pt>
    <dgm:pt modelId="{A66ABD57-F427-483B-8F36-5B67A9D9AEA1}" type="pres">
      <dgm:prSet presAssocID="{9A36F667-46E0-4733-ABF9-A702D03136FB}" presName="spacer" presStyleCnt="0"/>
      <dgm:spPr/>
    </dgm:pt>
    <dgm:pt modelId="{EE91918F-C51E-4AA3-922B-8C0FE5CA97D2}" type="pres">
      <dgm:prSet presAssocID="{240F718C-B0D6-44CE-8288-763CFCCAE4B1}" presName="parentText" presStyleLbl="node1" presStyleIdx="1" presStyleCnt="2" custScaleY="100560">
        <dgm:presLayoutVars>
          <dgm:chMax val="0"/>
          <dgm:bulletEnabled val="1"/>
        </dgm:presLayoutVars>
      </dgm:prSet>
      <dgm:spPr/>
      <dgm:t>
        <a:bodyPr/>
        <a:lstStyle/>
        <a:p>
          <a:endParaRPr lang="en-US"/>
        </a:p>
      </dgm:t>
    </dgm:pt>
  </dgm:ptLst>
  <dgm:cxnLst>
    <dgm:cxn modelId="{EE2E8874-7200-4785-8F4A-F6D9EF14122D}" srcId="{E4ECE9DA-293E-4E14-8D7D-6D309F9A9585}" destId="{240F718C-B0D6-44CE-8288-763CFCCAE4B1}" srcOrd="1" destOrd="0" parTransId="{565A120F-361A-4D02-90EC-F06C84C4FBA1}" sibTransId="{C75FFF2C-35C7-4CE9-87CF-BA25077E2BE8}"/>
    <dgm:cxn modelId="{418E942C-001E-4D5F-8E12-0769C73FC629}" type="presOf" srcId="{240F718C-B0D6-44CE-8288-763CFCCAE4B1}" destId="{EE91918F-C51E-4AA3-922B-8C0FE5CA97D2}" srcOrd="0" destOrd="0" presId="urn:microsoft.com/office/officeart/2005/8/layout/vList2"/>
    <dgm:cxn modelId="{C732A863-CC5F-4794-B2C9-BE4E30B81D12}" type="presOf" srcId="{E4ECE9DA-293E-4E14-8D7D-6D309F9A9585}" destId="{F854A6FC-1F8E-4D00-A798-5EC981E8ECDB}" srcOrd="0" destOrd="0" presId="urn:microsoft.com/office/officeart/2005/8/layout/vList2"/>
    <dgm:cxn modelId="{22F61CDE-4D0B-4669-A3FF-AF73F6C1E80A}" srcId="{E4ECE9DA-293E-4E14-8D7D-6D309F9A9585}" destId="{45C72342-FCA4-4C26-8312-DFB1E7BA47E5}" srcOrd="0" destOrd="0" parTransId="{CA600CC6-A1D4-4AD9-A830-2B1665C3517E}" sibTransId="{9A36F667-46E0-4733-ABF9-A702D03136FB}"/>
    <dgm:cxn modelId="{070AD5BF-EBCC-4598-B5E1-AB20C4CA07F9}" type="presOf" srcId="{45C72342-FCA4-4C26-8312-DFB1E7BA47E5}" destId="{D6079F0D-54F8-4ED8-8641-933ADF7458A1}" srcOrd="0" destOrd="0" presId="urn:microsoft.com/office/officeart/2005/8/layout/vList2"/>
    <dgm:cxn modelId="{27EBB305-9B64-4EF1-8330-E47CC7619C90}" type="presParOf" srcId="{F854A6FC-1F8E-4D00-A798-5EC981E8ECDB}" destId="{D6079F0D-54F8-4ED8-8641-933ADF7458A1}" srcOrd="0" destOrd="0" presId="urn:microsoft.com/office/officeart/2005/8/layout/vList2"/>
    <dgm:cxn modelId="{C1E74D71-2A20-4E8F-8AD5-8E49239EDCFC}" type="presParOf" srcId="{F854A6FC-1F8E-4D00-A798-5EC981E8ECDB}" destId="{A66ABD57-F427-483B-8F36-5B67A9D9AEA1}" srcOrd="1" destOrd="0" presId="urn:microsoft.com/office/officeart/2005/8/layout/vList2"/>
    <dgm:cxn modelId="{7BDAC68A-6CDF-48AB-8F96-399B0600CE4B}" type="presParOf" srcId="{F854A6FC-1F8E-4D00-A798-5EC981E8ECDB}" destId="{EE91918F-C51E-4AA3-922B-8C0FE5CA97D2}" srcOrd="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B805CAB-7DD9-4C28-9A56-AFB000390BA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8283669-B3B5-4043-A406-C2B0C0EF987C}">
      <dgm:prSet/>
      <dgm:spPr/>
      <dgm:t>
        <a:bodyPr/>
        <a:lstStyle/>
        <a:p>
          <a:r>
            <a:rPr lang="en-GB" dirty="0"/>
            <a:t>Referrals for individual children and families will normally be made through your SENCO or MH Lead.</a:t>
          </a:r>
          <a:endParaRPr lang="en-US" dirty="0"/>
        </a:p>
      </dgm:t>
    </dgm:pt>
    <dgm:pt modelId="{2548FD44-3690-49EE-836B-92FC02774535}" type="parTrans" cxnId="{A8310724-7607-42DB-A0FC-DCD62A55488B}">
      <dgm:prSet/>
      <dgm:spPr/>
      <dgm:t>
        <a:bodyPr/>
        <a:lstStyle/>
        <a:p>
          <a:endParaRPr lang="en-US"/>
        </a:p>
      </dgm:t>
    </dgm:pt>
    <dgm:pt modelId="{C4EA6A04-535E-40A3-9C51-F76AD1C31B6C}" type="sibTrans" cxnId="{A8310724-7607-42DB-A0FC-DCD62A55488B}">
      <dgm:prSet/>
      <dgm:spPr/>
      <dgm:t>
        <a:bodyPr/>
        <a:lstStyle/>
        <a:p>
          <a:endParaRPr lang="en-US"/>
        </a:p>
      </dgm:t>
    </dgm:pt>
    <dgm:pt modelId="{5FD64A4F-DBB7-449C-9192-C0CEF04D9F6D}">
      <dgm:prSet/>
      <dgm:spPr/>
      <dgm:t>
        <a:bodyPr/>
        <a:lstStyle/>
        <a:p>
          <a:r>
            <a:rPr lang="en-GB" dirty="0"/>
            <a:t>Referrals can be made by the families themselves.</a:t>
          </a:r>
          <a:endParaRPr lang="en-US" dirty="0"/>
        </a:p>
      </dgm:t>
    </dgm:pt>
    <dgm:pt modelId="{77CF4663-6943-4FE3-A45E-8FC0C45E9B4D}" type="parTrans" cxnId="{1E046F97-A8A0-42E7-8B92-A6C072F2285E}">
      <dgm:prSet/>
      <dgm:spPr/>
      <dgm:t>
        <a:bodyPr/>
        <a:lstStyle/>
        <a:p>
          <a:endParaRPr lang="en-US"/>
        </a:p>
      </dgm:t>
    </dgm:pt>
    <dgm:pt modelId="{0C9D2FE7-BAAB-4AB1-95CF-9B239D8D5CA1}" type="sibTrans" cxnId="{1E046F97-A8A0-42E7-8B92-A6C072F2285E}">
      <dgm:prSet/>
      <dgm:spPr/>
      <dgm:t>
        <a:bodyPr/>
        <a:lstStyle/>
        <a:p>
          <a:endParaRPr lang="en-US"/>
        </a:p>
      </dgm:t>
    </dgm:pt>
    <dgm:pt modelId="{C2CDF40B-6EFF-4B52-8CBD-24A4BC396031}">
      <dgm:prSet/>
      <dgm:spPr/>
      <dgm:t>
        <a:bodyPr/>
        <a:lstStyle/>
        <a:p>
          <a:r>
            <a:rPr lang="en-GB" dirty="0"/>
            <a:t>For </a:t>
          </a:r>
          <a:r>
            <a:rPr lang="en-GB" dirty="0">
              <a:solidFill>
                <a:schemeClr val="bg1"/>
              </a:solidFill>
            </a:rPr>
            <a:t>more information, and details on how to refer, follow this </a:t>
          </a:r>
          <a:r>
            <a:rPr lang="en-GB" dirty="0">
              <a:solidFill>
                <a:schemeClr val="bg1"/>
              </a:solidFill>
              <a:hlinkClick xmlns:r="http://schemas.openxmlformats.org/officeDocument/2006/relationships" r:id="rId1">
                <a:extLst>
                  <a:ext uri="{A12FA001-AC4F-418D-AE19-62706E023703}">
                    <ahyp:hlinkClr xmlns:ahyp="http://schemas.microsoft.com/office/drawing/2018/hyperlinkcolor" xmlns="" val="tx"/>
                  </a:ext>
                </a:extLst>
              </a:hlinkClick>
            </a:rPr>
            <a:t>link</a:t>
          </a:r>
          <a:endParaRPr lang="en-US" dirty="0">
            <a:solidFill>
              <a:schemeClr val="bg1"/>
            </a:solidFill>
          </a:endParaRPr>
        </a:p>
      </dgm:t>
    </dgm:pt>
    <dgm:pt modelId="{45A53CEB-1C17-42F3-85E8-D050785D3F32}" type="parTrans" cxnId="{9A92BE43-7D30-48E3-BF24-79B7C380D4C5}">
      <dgm:prSet/>
      <dgm:spPr/>
      <dgm:t>
        <a:bodyPr/>
        <a:lstStyle/>
        <a:p>
          <a:endParaRPr lang="en-US"/>
        </a:p>
      </dgm:t>
    </dgm:pt>
    <dgm:pt modelId="{50FE294E-EE68-4E96-B228-45E0E297B377}" type="sibTrans" cxnId="{9A92BE43-7D30-48E3-BF24-79B7C380D4C5}">
      <dgm:prSet/>
      <dgm:spPr/>
      <dgm:t>
        <a:bodyPr/>
        <a:lstStyle/>
        <a:p>
          <a:endParaRPr lang="en-US"/>
        </a:p>
      </dgm:t>
    </dgm:pt>
    <dgm:pt modelId="{30B58176-AA8E-426F-B8C8-E68C7818FBC8}">
      <dgm:prSet/>
      <dgm:spPr/>
      <dgm:t>
        <a:bodyPr/>
        <a:lstStyle/>
        <a:p>
          <a:r>
            <a:rPr lang="en-GB" dirty="0"/>
            <a:t>Altern</a:t>
          </a:r>
          <a:r>
            <a:rPr lang="en-GB" dirty="0">
              <a:solidFill>
                <a:schemeClr val="bg1"/>
              </a:solidFill>
            </a:rPr>
            <a:t>atively, you can get in touch with the team by emailing </a:t>
          </a:r>
          <a:r>
            <a:rPr lang="en-GB" dirty="0">
              <a:solidFill>
                <a:schemeClr val="bg1"/>
              </a:solidFill>
              <a:hlinkClick xmlns:r="http://schemas.openxmlformats.org/officeDocument/2006/relationships" r:id="rId2">
                <a:extLst>
                  <a:ext uri="{A12FA001-AC4F-418D-AE19-62706E023703}">
                    <ahyp:hlinkClr xmlns:ahyp="http://schemas.microsoft.com/office/drawing/2018/hyperlinkcolor" xmlns="" val="tx"/>
                  </a:ext>
                </a:extLst>
              </a:hlinkClick>
            </a:rPr>
            <a:t>livewell.MHST@nhs.net</a:t>
          </a:r>
          <a:endParaRPr lang="en-US" dirty="0">
            <a:solidFill>
              <a:schemeClr val="bg1"/>
            </a:solidFill>
          </a:endParaRPr>
        </a:p>
      </dgm:t>
    </dgm:pt>
    <dgm:pt modelId="{38F5C107-0EEA-4574-81BB-D8306DDA82F4}" type="parTrans" cxnId="{91507ACE-562E-4301-8FA4-9952AD0B05E2}">
      <dgm:prSet/>
      <dgm:spPr/>
      <dgm:t>
        <a:bodyPr/>
        <a:lstStyle/>
        <a:p>
          <a:endParaRPr lang="en-US"/>
        </a:p>
      </dgm:t>
    </dgm:pt>
    <dgm:pt modelId="{76A68F28-7840-4E60-B1FD-7ADACB7B6AEF}" type="sibTrans" cxnId="{91507ACE-562E-4301-8FA4-9952AD0B05E2}">
      <dgm:prSet/>
      <dgm:spPr/>
      <dgm:t>
        <a:bodyPr/>
        <a:lstStyle/>
        <a:p>
          <a:endParaRPr lang="en-US"/>
        </a:p>
      </dgm:t>
    </dgm:pt>
    <dgm:pt modelId="{D6436EDA-A70A-429A-8E22-A05BE796B1B4}" type="pres">
      <dgm:prSet presAssocID="{6B805CAB-7DD9-4C28-9A56-AFB000390BAF}" presName="linear" presStyleCnt="0">
        <dgm:presLayoutVars>
          <dgm:animLvl val="lvl"/>
          <dgm:resizeHandles val="exact"/>
        </dgm:presLayoutVars>
      </dgm:prSet>
      <dgm:spPr/>
      <dgm:t>
        <a:bodyPr/>
        <a:lstStyle/>
        <a:p>
          <a:endParaRPr lang="en-US"/>
        </a:p>
      </dgm:t>
    </dgm:pt>
    <dgm:pt modelId="{40053818-C3FD-4A38-935D-A870BF54BDD6}" type="pres">
      <dgm:prSet presAssocID="{28283669-B3B5-4043-A406-C2B0C0EF987C}" presName="parentText" presStyleLbl="node1" presStyleIdx="0" presStyleCnt="4">
        <dgm:presLayoutVars>
          <dgm:chMax val="0"/>
          <dgm:bulletEnabled val="1"/>
        </dgm:presLayoutVars>
      </dgm:prSet>
      <dgm:spPr/>
      <dgm:t>
        <a:bodyPr/>
        <a:lstStyle/>
        <a:p>
          <a:endParaRPr lang="en-US"/>
        </a:p>
      </dgm:t>
    </dgm:pt>
    <dgm:pt modelId="{2D82972C-E238-42BB-B4BA-0754DFE88A38}" type="pres">
      <dgm:prSet presAssocID="{C4EA6A04-535E-40A3-9C51-F76AD1C31B6C}" presName="spacer" presStyleCnt="0"/>
      <dgm:spPr/>
    </dgm:pt>
    <dgm:pt modelId="{AAAD9155-E0DF-44B9-BFF7-2327281607AB}" type="pres">
      <dgm:prSet presAssocID="{5FD64A4F-DBB7-449C-9192-C0CEF04D9F6D}" presName="parentText" presStyleLbl="node1" presStyleIdx="1" presStyleCnt="4">
        <dgm:presLayoutVars>
          <dgm:chMax val="0"/>
          <dgm:bulletEnabled val="1"/>
        </dgm:presLayoutVars>
      </dgm:prSet>
      <dgm:spPr/>
      <dgm:t>
        <a:bodyPr/>
        <a:lstStyle/>
        <a:p>
          <a:endParaRPr lang="en-US"/>
        </a:p>
      </dgm:t>
    </dgm:pt>
    <dgm:pt modelId="{E45B6468-8911-462A-AB6D-EFB3164DDD0A}" type="pres">
      <dgm:prSet presAssocID="{0C9D2FE7-BAAB-4AB1-95CF-9B239D8D5CA1}" presName="spacer" presStyleCnt="0"/>
      <dgm:spPr/>
    </dgm:pt>
    <dgm:pt modelId="{C27A75C7-15AF-4817-B702-8412E58D9EB9}" type="pres">
      <dgm:prSet presAssocID="{C2CDF40B-6EFF-4B52-8CBD-24A4BC396031}" presName="parentText" presStyleLbl="node1" presStyleIdx="2" presStyleCnt="4">
        <dgm:presLayoutVars>
          <dgm:chMax val="0"/>
          <dgm:bulletEnabled val="1"/>
        </dgm:presLayoutVars>
      </dgm:prSet>
      <dgm:spPr/>
      <dgm:t>
        <a:bodyPr/>
        <a:lstStyle/>
        <a:p>
          <a:endParaRPr lang="en-US"/>
        </a:p>
      </dgm:t>
    </dgm:pt>
    <dgm:pt modelId="{2FC7CE10-F808-4877-8FF0-E5F74E2D9467}" type="pres">
      <dgm:prSet presAssocID="{50FE294E-EE68-4E96-B228-45E0E297B377}" presName="spacer" presStyleCnt="0"/>
      <dgm:spPr/>
    </dgm:pt>
    <dgm:pt modelId="{1BC26BC4-4444-433C-905D-DF2E109D2A10}" type="pres">
      <dgm:prSet presAssocID="{30B58176-AA8E-426F-B8C8-E68C7818FBC8}" presName="parentText" presStyleLbl="node1" presStyleIdx="3" presStyleCnt="4">
        <dgm:presLayoutVars>
          <dgm:chMax val="0"/>
          <dgm:bulletEnabled val="1"/>
        </dgm:presLayoutVars>
      </dgm:prSet>
      <dgm:spPr/>
      <dgm:t>
        <a:bodyPr/>
        <a:lstStyle/>
        <a:p>
          <a:endParaRPr lang="en-US"/>
        </a:p>
      </dgm:t>
    </dgm:pt>
  </dgm:ptLst>
  <dgm:cxnLst>
    <dgm:cxn modelId="{1E046F97-A8A0-42E7-8B92-A6C072F2285E}" srcId="{6B805CAB-7DD9-4C28-9A56-AFB000390BAF}" destId="{5FD64A4F-DBB7-449C-9192-C0CEF04D9F6D}" srcOrd="1" destOrd="0" parTransId="{77CF4663-6943-4FE3-A45E-8FC0C45E9B4D}" sibTransId="{0C9D2FE7-BAAB-4AB1-95CF-9B239D8D5CA1}"/>
    <dgm:cxn modelId="{327B5224-8996-4F70-B339-A37F86255176}" type="presOf" srcId="{C2CDF40B-6EFF-4B52-8CBD-24A4BC396031}" destId="{C27A75C7-15AF-4817-B702-8412E58D9EB9}" srcOrd="0" destOrd="0" presId="urn:microsoft.com/office/officeart/2005/8/layout/vList2"/>
    <dgm:cxn modelId="{E688EB91-634F-4D98-9889-1D233ED04B16}" type="presOf" srcId="{6B805CAB-7DD9-4C28-9A56-AFB000390BAF}" destId="{D6436EDA-A70A-429A-8E22-A05BE796B1B4}" srcOrd="0" destOrd="0" presId="urn:microsoft.com/office/officeart/2005/8/layout/vList2"/>
    <dgm:cxn modelId="{C08BC1E0-5C71-44A7-9465-FF47214566C0}" type="presOf" srcId="{28283669-B3B5-4043-A406-C2B0C0EF987C}" destId="{40053818-C3FD-4A38-935D-A870BF54BDD6}" srcOrd="0" destOrd="0" presId="urn:microsoft.com/office/officeart/2005/8/layout/vList2"/>
    <dgm:cxn modelId="{0667ECDA-9591-491C-ABD6-4D792F1FD604}" type="presOf" srcId="{5FD64A4F-DBB7-449C-9192-C0CEF04D9F6D}" destId="{AAAD9155-E0DF-44B9-BFF7-2327281607AB}" srcOrd="0" destOrd="0" presId="urn:microsoft.com/office/officeart/2005/8/layout/vList2"/>
    <dgm:cxn modelId="{91507ACE-562E-4301-8FA4-9952AD0B05E2}" srcId="{6B805CAB-7DD9-4C28-9A56-AFB000390BAF}" destId="{30B58176-AA8E-426F-B8C8-E68C7818FBC8}" srcOrd="3" destOrd="0" parTransId="{38F5C107-0EEA-4574-81BB-D8306DDA82F4}" sibTransId="{76A68F28-7840-4E60-B1FD-7ADACB7B6AEF}"/>
    <dgm:cxn modelId="{27F01393-4CF7-4C52-9757-7D04292CA34A}" type="presOf" srcId="{30B58176-AA8E-426F-B8C8-E68C7818FBC8}" destId="{1BC26BC4-4444-433C-905D-DF2E109D2A10}" srcOrd="0" destOrd="0" presId="urn:microsoft.com/office/officeart/2005/8/layout/vList2"/>
    <dgm:cxn modelId="{9A92BE43-7D30-48E3-BF24-79B7C380D4C5}" srcId="{6B805CAB-7DD9-4C28-9A56-AFB000390BAF}" destId="{C2CDF40B-6EFF-4B52-8CBD-24A4BC396031}" srcOrd="2" destOrd="0" parTransId="{45A53CEB-1C17-42F3-85E8-D050785D3F32}" sibTransId="{50FE294E-EE68-4E96-B228-45E0E297B377}"/>
    <dgm:cxn modelId="{A8310724-7607-42DB-A0FC-DCD62A55488B}" srcId="{6B805CAB-7DD9-4C28-9A56-AFB000390BAF}" destId="{28283669-B3B5-4043-A406-C2B0C0EF987C}" srcOrd="0" destOrd="0" parTransId="{2548FD44-3690-49EE-836B-92FC02774535}" sibTransId="{C4EA6A04-535E-40A3-9C51-F76AD1C31B6C}"/>
    <dgm:cxn modelId="{B9FD4644-E153-4796-B022-6D7F1665FE77}" type="presParOf" srcId="{D6436EDA-A70A-429A-8E22-A05BE796B1B4}" destId="{40053818-C3FD-4A38-935D-A870BF54BDD6}" srcOrd="0" destOrd="0" presId="urn:microsoft.com/office/officeart/2005/8/layout/vList2"/>
    <dgm:cxn modelId="{EB1B7A3B-D84A-4085-B6A7-AFBEA920C8B0}" type="presParOf" srcId="{D6436EDA-A70A-429A-8E22-A05BE796B1B4}" destId="{2D82972C-E238-42BB-B4BA-0754DFE88A38}" srcOrd="1" destOrd="0" presId="urn:microsoft.com/office/officeart/2005/8/layout/vList2"/>
    <dgm:cxn modelId="{C58E90A6-7301-4C4F-B8D1-64852E4FF2EC}" type="presParOf" srcId="{D6436EDA-A70A-429A-8E22-A05BE796B1B4}" destId="{AAAD9155-E0DF-44B9-BFF7-2327281607AB}" srcOrd="2" destOrd="0" presId="urn:microsoft.com/office/officeart/2005/8/layout/vList2"/>
    <dgm:cxn modelId="{700BB5D8-1803-4040-BFBF-DEB164D70BCA}" type="presParOf" srcId="{D6436EDA-A70A-429A-8E22-A05BE796B1B4}" destId="{E45B6468-8911-462A-AB6D-EFB3164DDD0A}" srcOrd="3" destOrd="0" presId="urn:microsoft.com/office/officeart/2005/8/layout/vList2"/>
    <dgm:cxn modelId="{630A409B-04B2-4C34-ACE1-138E7E51400E}" type="presParOf" srcId="{D6436EDA-A70A-429A-8E22-A05BE796B1B4}" destId="{C27A75C7-15AF-4817-B702-8412E58D9EB9}" srcOrd="4" destOrd="0" presId="urn:microsoft.com/office/officeart/2005/8/layout/vList2"/>
    <dgm:cxn modelId="{2A440369-3A8C-4125-95D7-7E8C720B7181}" type="presParOf" srcId="{D6436EDA-A70A-429A-8E22-A05BE796B1B4}" destId="{2FC7CE10-F808-4877-8FF0-E5F74E2D9467}" srcOrd="5" destOrd="0" presId="urn:microsoft.com/office/officeart/2005/8/layout/vList2"/>
    <dgm:cxn modelId="{35190280-5E7B-4775-8B65-749A57B06467}" type="presParOf" srcId="{D6436EDA-A70A-429A-8E22-A05BE796B1B4}" destId="{1BC26BC4-4444-433C-905D-DF2E109D2A1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46154-2F70-4CA4-8CFF-BB1ABCF83D79}">
      <dsp:nvSpPr>
        <dsp:cNvPr id="0" name=""/>
        <dsp:cNvSpPr/>
      </dsp:nvSpPr>
      <dsp:spPr>
        <a:xfrm>
          <a:off x="0" y="90079"/>
          <a:ext cx="8219256" cy="11123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Future in Mind Report 2015 </a:t>
          </a:r>
          <a:endParaRPr lang="en-US" sz="2800" kern="1200" dirty="0"/>
        </a:p>
      </dsp:txBody>
      <dsp:txXfrm>
        <a:off x="54298" y="144377"/>
        <a:ext cx="8110660" cy="1003708"/>
      </dsp:txXfrm>
    </dsp:sp>
    <dsp:sp modelId="{E8E6B248-D120-4D60-AFE7-74D796F95513}">
      <dsp:nvSpPr>
        <dsp:cNvPr id="0" name=""/>
        <dsp:cNvSpPr/>
      </dsp:nvSpPr>
      <dsp:spPr>
        <a:xfrm>
          <a:off x="0" y="1202384"/>
          <a:ext cx="8219256" cy="2376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961"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GB" sz="2200" kern="1200" dirty="0"/>
            <a:t>1 in 10 children need treatment for mental health problems</a:t>
          </a:r>
          <a:endParaRPr lang="en-US" sz="2200" kern="1200" dirty="0"/>
        </a:p>
        <a:p>
          <a:pPr marL="228600" lvl="1" indent="-228600" algn="l" defTabSz="977900">
            <a:lnSpc>
              <a:spcPct val="90000"/>
            </a:lnSpc>
            <a:spcBef>
              <a:spcPct val="0"/>
            </a:spcBef>
            <a:spcAft>
              <a:spcPct val="20000"/>
            </a:spcAft>
            <a:buChar char="••"/>
          </a:pPr>
          <a:r>
            <a:rPr lang="en-GB" sz="2200" kern="1200" dirty="0"/>
            <a:t>Mental health problems result in lower educational attainment (e.g. children with conduct disorder are twice as likely as other children to leave school with no qualifications) </a:t>
          </a:r>
          <a:endParaRPr lang="en-US" sz="2200" kern="1200" dirty="0"/>
        </a:p>
        <a:p>
          <a:pPr marL="228600" lvl="1" indent="-228600" algn="l" defTabSz="977900">
            <a:lnSpc>
              <a:spcPct val="90000"/>
            </a:lnSpc>
            <a:spcBef>
              <a:spcPct val="0"/>
            </a:spcBef>
            <a:spcAft>
              <a:spcPct val="20000"/>
            </a:spcAft>
            <a:buChar char="••"/>
          </a:pPr>
          <a:r>
            <a:rPr lang="en-GB" sz="2200" kern="1200" dirty="0"/>
            <a:t>MH problems are strongly associated with behaviours that pose a risk to health (e.g. smoking, drug and alcohol abuse and risky sexual behaviour).</a:t>
          </a:r>
          <a:endParaRPr lang="en-US" sz="2200" kern="1200" dirty="0"/>
        </a:p>
      </dsp:txBody>
      <dsp:txXfrm>
        <a:off x="0" y="1202384"/>
        <a:ext cx="8219256" cy="2376360"/>
      </dsp:txXfrm>
    </dsp:sp>
    <dsp:sp modelId="{4F8AB840-2DBB-4A1F-A42A-BD7C66DE8446}">
      <dsp:nvSpPr>
        <dsp:cNvPr id="0" name=""/>
        <dsp:cNvSpPr/>
      </dsp:nvSpPr>
      <dsp:spPr>
        <a:xfrm>
          <a:off x="0" y="3578744"/>
          <a:ext cx="8219256" cy="11123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- 75% of mental health problems in adult life start by the age of 18. </a:t>
          </a:r>
          <a:endParaRPr lang="en-US" sz="2800" kern="1200" dirty="0"/>
        </a:p>
      </dsp:txBody>
      <dsp:txXfrm>
        <a:off x="54298" y="3633042"/>
        <a:ext cx="8110660" cy="10037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87A696-EC3A-4C93-B8C0-9856A06250FA}">
      <dsp:nvSpPr>
        <dsp:cNvPr id="0" name=""/>
        <dsp:cNvSpPr/>
      </dsp:nvSpPr>
      <dsp:spPr>
        <a:xfrm>
          <a:off x="1706546" y="0"/>
          <a:ext cx="1071884" cy="107188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Autonomic symptoms</a:t>
          </a:r>
        </a:p>
      </dsp:txBody>
      <dsp:txXfrm>
        <a:off x="1863520" y="156974"/>
        <a:ext cx="757936" cy="757936"/>
      </dsp:txXfrm>
    </dsp:sp>
    <dsp:sp modelId="{2B020351-EC31-4A55-8038-0A42FF45D964}">
      <dsp:nvSpPr>
        <dsp:cNvPr id="0" name=""/>
        <dsp:cNvSpPr/>
      </dsp:nvSpPr>
      <dsp:spPr>
        <a:xfrm rot="3080351">
          <a:off x="2592652" y="926656"/>
          <a:ext cx="214258" cy="361760"/>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a:off x="2604713" y="973912"/>
        <a:ext cx="149981" cy="217056"/>
      </dsp:txXfrm>
    </dsp:sp>
    <dsp:sp modelId="{E0EEECD8-BFAF-45A2-962A-61861010F58E}">
      <dsp:nvSpPr>
        <dsp:cNvPr id="0" name=""/>
        <dsp:cNvSpPr/>
      </dsp:nvSpPr>
      <dsp:spPr>
        <a:xfrm>
          <a:off x="2628707" y="1152659"/>
          <a:ext cx="1071884" cy="107188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Behaviours</a:t>
          </a:r>
          <a:endParaRPr lang="en-GB" sz="1100" kern="1200" dirty="0"/>
        </a:p>
      </dsp:txBody>
      <dsp:txXfrm>
        <a:off x="2785681" y="1309633"/>
        <a:ext cx="757936" cy="757936"/>
      </dsp:txXfrm>
    </dsp:sp>
    <dsp:sp modelId="{2FE0C358-DC00-4684-90F9-75C4988218FA}">
      <dsp:nvSpPr>
        <dsp:cNvPr id="0" name=""/>
        <dsp:cNvSpPr/>
      </dsp:nvSpPr>
      <dsp:spPr>
        <a:xfrm rot="8069209">
          <a:off x="2483333" y="2064974"/>
          <a:ext cx="267915" cy="361760"/>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rot="10800000">
        <a:off x="2551681" y="2108656"/>
        <a:ext cx="187541" cy="217056"/>
      </dsp:txXfrm>
    </dsp:sp>
    <dsp:sp modelId="{2CFA6600-DA81-43E4-A355-027F6DE420F8}">
      <dsp:nvSpPr>
        <dsp:cNvPr id="0" name=""/>
        <dsp:cNvSpPr/>
      </dsp:nvSpPr>
      <dsp:spPr>
        <a:xfrm>
          <a:off x="1523362" y="2277984"/>
          <a:ext cx="1071884" cy="107188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Cognitions</a:t>
          </a:r>
          <a:endParaRPr lang="en-GB" sz="1100" kern="1200" dirty="0"/>
        </a:p>
      </dsp:txBody>
      <dsp:txXfrm>
        <a:off x="1680336" y="2434958"/>
        <a:ext cx="757936" cy="757936"/>
      </dsp:txXfrm>
    </dsp:sp>
    <dsp:sp modelId="{ED90AED4-35BF-48EA-B77F-29BCBD0AEE88}">
      <dsp:nvSpPr>
        <dsp:cNvPr id="0" name=""/>
        <dsp:cNvSpPr/>
      </dsp:nvSpPr>
      <dsp:spPr>
        <a:xfrm rot="13500000">
          <a:off x="1353092" y="2069477"/>
          <a:ext cx="285286" cy="361760"/>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rot="10800000">
        <a:off x="1426144" y="2172088"/>
        <a:ext cx="199700" cy="217056"/>
      </dsp:txXfrm>
    </dsp:sp>
    <dsp:sp modelId="{70604A1E-11CE-4C4F-B384-5718890CCF26}">
      <dsp:nvSpPr>
        <dsp:cNvPr id="0" name=""/>
        <dsp:cNvSpPr/>
      </dsp:nvSpPr>
      <dsp:spPr>
        <a:xfrm>
          <a:off x="384806" y="1139428"/>
          <a:ext cx="1071884" cy="107188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Emotions</a:t>
          </a:r>
        </a:p>
      </dsp:txBody>
      <dsp:txXfrm>
        <a:off x="541780" y="1296402"/>
        <a:ext cx="757936" cy="757936"/>
      </dsp:txXfrm>
    </dsp:sp>
    <dsp:sp modelId="{AD8F014E-0F9F-4F13-A710-F678E8A15724}">
      <dsp:nvSpPr>
        <dsp:cNvPr id="0" name=""/>
        <dsp:cNvSpPr/>
      </dsp:nvSpPr>
      <dsp:spPr>
        <a:xfrm rot="19154188">
          <a:off x="1395574" y="931369"/>
          <a:ext cx="356792" cy="361760"/>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a:off x="1408557" y="1038666"/>
        <a:ext cx="249754" cy="2170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87A696-EC3A-4C93-B8C0-9856A06250FA}">
      <dsp:nvSpPr>
        <dsp:cNvPr id="0" name=""/>
        <dsp:cNvSpPr/>
      </dsp:nvSpPr>
      <dsp:spPr>
        <a:xfrm>
          <a:off x="2188655" y="0"/>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Autonomic symptoms</a:t>
          </a:r>
        </a:p>
      </dsp:txBody>
      <dsp:txXfrm>
        <a:off x="2390884" y="202229"/>
        <a:ext cx="976448" cy="976448"/>
      </dsp:txXfrm>
    </dsp:sp>
    <dsp:sp modelId="{2B020351-EC31-4A55-8038-0A42FF45D964}">
      <dsp:nvSpPr>
        <dsp:cNvPr id="0" name=""/>
        <dsp:cNvSpPr/>
      </dsp:nvSpPr>
      <dsp:spPr>
        <a:xfrm rot="3079401">
          <a:off x="3330411" y="1193494"/>
          <a:ext cx="275815"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a:off x="3345929" y="1254406"/>
        <a:ext cx="193071" cy="279634"/>
      </dsp:txXfrm>
    </dsp:sp>
    <dsp:sp modelId="{E0EEECD8-BFAF-45A2-962A-61861010F58E}">
      <dsp:nvSpPr>
        <dsp:cNvPr id="0" name=""/>
        <dsp:cNvSpPr/>
      </dsp:nvSpPr>
      <dsp:spPr>
        <a:xfrm>
          <a:off x="3376832" y="1484326"/>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Behaviours</a:t>
          </a:r>
          <a:endParaRPr lang="en-GB" sz="1100" kern="1200" dirty="0"/>
        </a:p>
      </dsp:txBody>
      <dsp:txXfrm>
        <a:off x="3579061" y="1686555"/>
        <a:ext cx="976448" cy="976448"/>
      </dsp:txXfrm>
    </dsp:sp>
    <dsp:sp modelId="{2FE0C358-DC00-4684-90F9-75C4988218FA}">
      <dsp:nvSpPr>
        <dsp:cNvPr id="0" name=""/>
        <dsp:cNvSpPr/>
      </dsp:nvSpPr>
      <dsp:spPr>
        <a:xfrm rot="8069209">
          <a:off x="3189382" y="2659754"/>
          <a:ext cx="345299"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rot="10800000">
        <a:off x="3277472" y="2716014"/>
        <a:ext cx="241709" cy="279634"/>
      </dsp:txXfrm>
    </dsp:sp>
    <dsp:sp modelId="{2CFA6600-DA81-43E4-A355-027F6DE420F8}">
      <dsp:nvSpPr>
        <dsp:cNvPr id="0" name=""/>
        <dsp:cNvSpPr/>
      </dsp:nvSpPr>
      <dsp:spPr>
        <a:xfrm>
          <a:off x="1952628" y="2934275"/>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Cognitions</a:t>
          </a:r>
          <a:endParaRPr lang="en-GB" sz="1100" kern="1200" dirty="0"/>
        </a:p>
      </dsp:txBody>
      <dsp:txXfrm>
        <a:off x="2154857" y="3136504"/>
        <a:ext cx="976448" cy="976448"/>
      </dsp:txXfrm>
    </dsp:sp>
    <dsp:sp modelId="{ED90AED4-35BF-48EA-B77F-29BCBD0AEE88}">
      <dsp:nvSpPr>
        <dsp:cNvPr id="0" name=""/>
        <dsp:cNvSpPr/>
      </dsp:nvSpPr>
      <dsp:spPr>
        <a:xfrm rot="13500000">
          <a:off x="1733100" y="2665560"/>
          <a:ext cx="367681"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rot="10800000">
        <a:off x="1827250" y="2797769"/>
        <a:ext cx="257377" cy="279634"/>
      </dsp:txXfrm>
    </dsp:sp>
    <dsp:sp modelId="{70604A1E-11CE-4C4F-B384-5718890CCF26}">
      <dsp:nvSpPr>
        <dsp:cNvPr id="0" name=""/>
        <dsp:cNvSpPr/>
      </dsp:nvSpPr>
      <dsp:spPr>
        <a:xfrm>
          <a:off x="485631" y="1467279"/>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Emotions</a:t>
          </a:r>
        </a:p>
      </dsp:txBody>
      <dsp:txXfrm>
        <a:off x="687860" y="1669508"/>
        <a:ext cx="976448" cy="976448"/>
      </dsp:txXfrm>
    </dsp:sp>
    <dsp:sp modelId="{AD8F014E-0F9F-4F13-A710-F678E8A15724}">
      <dsp:nvSpPr>
        <dsp:cNvPr id="0" name=""/>
        <dsp:cNvSpPr/>
      </dsp:nvSpPr>
      <dsp:spPr>
        <a:xfrm rot="19155162">
          <a:off x="1787982" y="1199553"/>
          <a:ext cx="459523"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a:off x="1804691" y="1337755"/>
        <a:ext cx="321666" cy="2796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87A696-EC3A-4C93-B8C0-9856A06250FA}">
      <dsp:nvSpPr>
        <dsp:cNvPr id="0" name=""/>
        <dsp:cNvSpPr/>
      </dsp:nvSpPr>
      <dsp:spPr>
        <a:xfrm>
          <a:off x="2188655" y="0"/>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Autonomic symptoms</a:t>
          </a:r>
        </a:p>
      </dsp:txBody>
      <dsp:txXfrm>
        <a:off x="2390884" y="202229"/>
        <a:ext cx="976448" cy="976448"/>
      </dsp:txXfrm>
    </dsp:sp>
    <dsp:sp modelId="{2B020351-EC31-4A55-8038-0A42FF45D964}">
      <dsp:nvSpPr>
        <dsp:cNvPr id="0" name=""/>
        <dsp:cNvSpPr/>
      </dsp:nvSpPr>
      <dsp:spPr>
        <a:xfrm rot="3079401">
          <a:off x="3330411" y="1193494"/>
          <a:ext cx="275815"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a:off x="3345929" y="1254406"/>
        <a:ext cx="193071" cy="279634"/>
      </dsp:txXfrm>
    </dsp:sp>
    <dsp:sp modelId="{E0EEECD8-BFAF-45A2-962A-61861010F58E}">
      <dsp:nvSpPr>
        <dsp:cNvPr id="0" name=""/>
        <dsp:cNvSpPr/>
      </dsp:nvSpPr>
      <dsp:spPr>
        <a:xfrm>
          <a:off x="3376832" y="1484326"/>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Behaviours</a:t>
          </a:r>
          <a:endParaRPr lang="en-GB" sz="1100" kern="1200" dirty="0"/>
        </a:p>
      </dsp:txBody>
      <dsp:txXfrm>
        <a:off x="3579061" y="1686555"/>
        <a:ext cx="976448" cy="976448"/>
      </dsp:txXfrm>
    </dsp:sp>
    <dsp:sp modelId="{2FE0C358-DC00-4684-90F9-75C4988218FA}">
      <dsp:nvSpPr>
        <dsp:cNvPr id="0" name=""/>
        <dsp:cNvSpPr/>
      </dsp:nvSpPr>
      <dsp:spPr>
        <a:xfrm rot="8069209">
          <a:off x="3189382" y="2659754"/>
          <a:ext cx="345299"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rot="10800000">
        <a:off x="3277472" y="2716014"/>
        <a:ext cx="241709" cy="279634"/>
      </dsp:txXfrm>
    </dsp:sp>
    <dsp:sp modelId="{2CFA6600-DA81-43E4-A355-027F6DE420F8}">
      <dsp:nvSpPr>
        <dsp:cNvPr id="0" name=""/>
        <dsp:cNvSpPr/>
      </dsp:nvSpPr>
      <dsp:spPr>
        <a:xfrm>
          <a:off x="1952628" y="2934275"/>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Cognitions</a:t>
          </a:r>
          <a:endParaRPr lang="en-GB" sz="1100" kern="1200" dirty="0"/>
        </a:p>
      </dsp:txBody>
      <dsp:txXfrm>
        <a:off x="2154857" y="3136504"/>
        <a:ext cx="976448" cy="976448"/>
      </dsp:txXfrm>
    </dsp:sp>
    <dsp:sp modelId="{ED90AED4-35BF-48EA-B77F-29BCBD0AEE88}">
      <dsp:nvSpPr>
        <dsp:cNvPr id="0" name=""/>
        <dsp:cNvSpPr/>
      </dsp:nvSpPr>
      <dsp:spPr>
        <a:xfrm rot="13500000">
          <a:off x="1733100" y="2665560"/>
          <a:ext cx="367681"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rot="10800000">
        <a:off x="1827250" y="2797769"/>
        <a:ext cx="257377" cy="279634"/>
      </dsp:txXfrm>
    </dsp:sp>
    <dsp:sp modelId="{70604A1E-11CE-4C4F-B384-5718890CCF26}">
      <dsp:nvSpPr>
        <dsp:cNvPr id="0" name=""/>
        <dsp:cNvSpPr/>
      </dsp:nvSpPr>
      <dsp:spPr>
        <a:xfrm>
          <a:off x="485631" y="1467279"/>
          <a:ext cx="1380906" cy="1380906"/>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GB" sz="1100" b="1" kern="1200" dirty="0"/>
            <a:t>Emotions</a:t>
          </a:r>
        </a:p>
      </dsp:txBody>
      <dsp:txXfrm>
        <a:off x="687860" y="1669508"/>
        <a:ext cx="976448" cy="976448"/>
      </dsp:txXfrm>
    </dsp:sp>
    <dsp:sp modelId="{AD8F014E-0F9F-4F13-A710-F678E8A15724}">
      <dsp:nvSpPr>
        <dsp:cNvPr id="0" name=""/>
        <dsp:cNvSpPr/>
      </dsp:nvSpPr>
      <dsp:spPr>
        <a:xfrm rot="19155162">
          <a:off x="1787982" y="1199553"/>
          <a:ext cx="459523" cy="466056"/>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dirty="0"/>
        </a:p>
      </dsp:txBody>
      <dsp:txXfrm>
        <a:off x="1804691" y="1337755"/>
        <a:ext cx="321666" cy="2796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321D91-7FC0-40F7-A469-B71DD5A9F0AD}">
      <dsp:nvSpPr>
        <dsp:cNvPr id="0" name=""/>
        <dsp:cNvSpPr/>
      </dsp:nvSpPr>
      <dsp:spPr>
        <a:xfrm>
          <a:off x="45573" y="1190664"/>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Depression</a:t>
          </a:r>
        </a:p>
      </dsp:txBody>
      <dsp:txXfrm>
        <a:off x="57640" y="1202731"/>
        <a:ext cx="799879" cy="387872"/>
      </dsp:txXfrm>
    </dsp:sp>
    <dsp:sp modelId="{8763786B-7E05-4275-96B3-81FB1A08C99B}">
      <dsp:nvSpPr>
        <dsp:cNvPr id="0" name=""/>
        <dsp:cNvSpPr/>
      </dsp:nvSpPr>
      <dsp:spPr>
        <a:xfrm>
          <a:off x="82254" y="1602671"/>
          <a:ext cx="91440" cy="320895"/>
        </a:xfrm>
        <a:custGeom>
          <a:avLst/>
          <a:gdLst/>
          <a:ahLst/>
          <a:cxnLst/>
          <a:rect l="0" t="0" r="0" b="0"/>
          <a:pathLst>
            <a:path>
              <a:moveTo>
                <a:pt x="45720" y="0"/>
              </a:moveTo>
              <a:lnTo>
                <a:pt x="45720" y="320895"/>
              </a:lnTo>
              <a:lnTo>
                <a:pt x="86978" y="32089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76E8C7E-82C8-4679-9500-94D27DBBBA8E}">
      <dsp:nvSpPr>
        <dsp:cNvPr id="0" name=""/>
        <dsp:cNvSpPr/>
      </dsp:nvSpPr>
      <dsp:spPr>
        <a:xfrm>
          <a:off x="169232"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Behavioural Activation</a:t>
          </a:r>
        </a:p>
      </dsp:txBody>
      <dsp:txXfrm>
        <a:off x="181299" y="1729630"/>
        <a:ext cx="635076" cy="387872"/>
      </dsp:txXfrm>
    </dsp:sp>
    <dsp:sp modelId="{69C9E5CF-5B7D-4774-A8ED-A97CA5368E11}">
      <dsp:nvSpPr>
        <dsp:cNvPr id="0" name=""/>
        <dsp:cNvSpPr/>
      </dsp:nvSpPr>
      <dsp:spPr>
        <a:xfrm>
          <a:off x="82254" y="1602671"/>
          <a:ext cx="91440" cy="835903"/>
        </a:xfrm>
        <a:custGeom>
          <a:avLst/>
          <a:gdLst/>
          <a:ahLst/>
          <a:cxnLst/>
          <a:rect l="0" t="0" r="0" b="0"/>
          <a:pathLst>
            <a:path>
              <a:moveTo>
                <a:pt x="45720" y="0"/>
              </a:moveTo>
              <a:lnTo>
                <a:pt x="45720" y="835903"/>
              </a:lnTo>
              <a:lnTo>
                <a:pt x="86978" y="83590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301FDE-DD94-46DC-B066-B09AF74045C8}">
      <dsp:nvSpPr>
        <dsp:cNvPr id="0" name=""/>
        <dsp:cNvSpPr/>
      </dsp:nvSpPr>
      <dsp:spPr>
        <a:xfrm>
          <a:off x="169232" y="2232572"/>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Cognitive Restructuring</a:t>
          </a:r>
        </a:p>
      </dsp:txBody>
      <dsp:txXfrm>
        <a:off x="181299" y="2244639"/>
        <a:ext cx="635076" cy="387872"/>
      </dsp:txXfrm>
    </dsp:sp>
    <dsp:sp modelId="{A5A0D6A1-318C-419D-9583-E81C2D872DB3}">
      <dsp:nvSpPr>
        <dsp:cNvPr id="0" name=""/>
        <dsp:cNvSpPr/>
      </dsp:nvSpPr>
      <dsp:spPr>
        <a:xfrm>
          <a:off x="82254" y="1602671"/>
          <a:ext cx="91440" cy="1350912"/>
        </a:xfrm>
        <a:custGeom>
          <a:avLst/>
          <a:gdLst/>
          <a:ahLst/>
          <a:cxnLst/>
          <a:rect l="0" t="0" r="0" b="0"/>
          <a:pathLst>
            <a:path>
              <a:moveTo>
                <a:pt x="45720" y="0"/>
              </a:moveTo>
              <a:lnTo>
                <a:pt x="45720" y="1350912"/>
              </a:lnTo>
              <a:lnTo>
                <a:pt x="86978" y="1350912"/>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67228B-2280-4D05-B8C4-FFCF876F37E0}">
      <dsp:nvSpPr>
        <dsp:cNvPr id="0" name=""/>
        <dsp:cNvSpPr/>
      </dsp:nvSpPr>
      <dsp:spPr>
        <a:xfrm>
          <a:off x="169232" y="2747580"/>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Behavioural Experiments</a:t>
          </a:r>
        </a:p>
      </dsp:txBody>
      <dsp:txXfrm>
        <a:off x="181299" y="2759647"/>
        <a:ext cx="635076" cy="387872"/>
      </dsp:txXfrm>
    </dsp:sp>
    <dsp:sp modelId="{BBF1A7FE-8762-4B0F-AD15-C854CC5032E7}">
      <dsp:nvSpPr>
        <dsp:cNvPr id="0" name=""/>
        <dsp:cNvSpPr/>
      </dsp:nvSpPr>
      <dsp:spPr>
        <a:xfrm>
          <a:off x="82254" y="1602671"/>
          <a:ext cx="91440" cy="1865920"/>
        </a:xfrm>
        <a:custGeom>
          <a:avLst/>
          <a:gdLst/>
          <a:ahLst/>
          <a:cxnLst/>
          <a:rect l="0" t="0" r="0" b="0"/>
          <a:pathLst>
            <a:path>
              <a:moveTo>
                <a:pt x="45720" y="0"/>
              </a:moveTo>
              <a:lnTo>
                <a:pt x="45720" y="1865920"/>
              </a:lnTo>
              <a:lnTo>
                <a:pt x="86978" y="186592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E98499-132F-4440-B69C-0C01D92C0BCF}">
      <dsp:nvSpPr>
        <dsp:cNvPr id="0" name=""/>
        <dsp:cNvSpPr/>
      </dsp:nvSpPr>
      <dsp:spPr>
        <a:xfrm>
          <a:off x="169232" y="3262588"/>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Pesky gNATs</a:t>
          </a:r>
        </a:p>
      </dsp:txBody>
      <dsp:txXfrm>
        <a:off x="181299" y="3274655"/>
        <a:ext cx="635076" cy="387872"/>
      </dsp:txXfrm>
    </dsp:sp>
    <dsp:sp modelId="{045CEFCA-FD28-47C3-9993-F2F9F3D95BE5}">
      <dsp:nvSpPr>
        <dsp:cNvPr id="0" name=""/>
        <dsp:cNvSpPr/>
      </dsp:nvSpPr>
      <dsp:spPr>
        <a:xfrm>
          <a:off x="1034446"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Anxiety</a:t>
          </a:r>
        </a:p>
      </dsp:txBody>
      <dsp:txXfrm>
        <a:off x="1046513" y="1214622"/>
        <a:ext cx="799879" cy="387872"/>
      </dsp:txXfrm>
    </dsp:sp>
    <dsp:sp modelId="{49DF883B-84D0-414F-A43F-1479C9427B5E}">
      <dsp:nvSpPr>
        <dsp:cNvPr id="0" name=""/>
        <dsp:cNvSpPr/>
      </dsp:nvSpPr>
      <dsp:spPr>
        <a:xfrm>
          <a:off x="1071128"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3E706A-EAAE-45E1-9BF5-E558D69C90A4}">
      <dsp:nvSpPr>
        <dsp:cNvPr id="0" name=""/>
        <dsp:cNvSpPr/>
      </dsp:nvSpPr>
      <dsp:spPr>
        <a:xfrm>
          <a:off x="1199249"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Coping Cat</a:t>
          </a:r>
        </a:p>
      </dsp:txBody>
      <dsp:txXfrm>
        <a:off x="1211316" y="1729630"/>
        <a:ext cx="635076" cy="387872"/>
      </dsp:txXfrm>
    </dsp:sp>
    <dsp:sp modelId="{6A3A10DE-9658-48C5-A947-CAB50915785D}">
      <dsp:nvSpPr>
        <dsp:cNvPr id="0" name=""/>
        <dsp:cNvSpPr/>
      </dsp:nvSpPr>
      <dsp:spPr>
        <a:xfrm>
          <a:off x="1071128" y="1614562"/>
          <a:ext cx="91440" cy="824013"/>
        </a:xfrm>
        <a:custGeom>
          <a:avLst/>
          <a:gdLst/>
          <a:ahLst/>
          <a:cxnLst/>
          <a:rect l="0" t="0" r="0" b="0"/>
          <a:pathLst>
            <a:path>
              <a:moveTo>
                <a:pt x="45720" y="0"/>
              </a:moveTo>
              <a:lnTo>
                <a:pt x="45720" y="824013"/>
              </a:lnTo>
              <a:lnTo>
                <a:pt x="128121" y="8240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D7E084F-4A89-4774-B223-2597B051EA03}">
      <dsp:nvSpPr>
        <dsp:cNvPr id="0" name=""/>
        <dsp:cNvSpPr/>
      </dsp:nvSpPr>
      <dsp:spPr>
        <a:xfrm>
          <a:off x="1199249" y="2232572"/>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Pesky gNATs</a:t>
          </a:r>
        </a:p>
      </dsp:txBody>
      <dsp:txXfrm>
        <a:off x="1211316" y="2244639"/>
        <a:ext cx="635076" cy="387872"/>
      </dsp:txXfrm>
    </dsp:sp>
    <dsp:sp modelId="{3431FD15-A48F-489C-AE0D-CA0AF42470B7}">
      <dsp:nvSpPr>
        <dsp:cNvPr id="0" name=""/>
        <dsp:cNvSpPr/>
      </dsp:nvSpPr>
      <dsp:spPr>
        <a:xfrm>
          <a:off x="1071128" y="1614562"/>
          <a:ext cx="91440" cy="1339021"/>
        </a:xfrm>
        <a:custGeom>
          <a:avLst/>
          <a:gdLst/>
          <a:ahLst/>
          <a:cxnLst/>
          <a:rect l="0" t="0" r="0" b="0"/>
          <a:pathLst>
            <a:path>
              <a:moveTo>
                <a:pt x="45720" y="0"/>
              </a:moveTo>
              <a:lnTo>
                <a:pt x="45720" y="1339021"/>
              </a:lnTo>
              <a:lnTo>
                <a:pt x="128121" y="133902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9A0849-7CF6-4E26-AFCF-314AC4B9AFB9}">
      <dsp:nvSpPr>
        <dsp:cNvPr id="0" name=""/>
        <dsp:cNvSpPr/>
      </dsp:nvSpPr>
      <dsp:spPr>
        <a:xfrm>
          <a:off x="1199249" y="2747580"/>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Parent-led CBT</a:t>
          </a:r>
        </a:p>
      </dsp:txBody>
      <dsp:txXfrm>
        <a:off x="1211316" y="2759647"/>
        <a:ext cx="635076" cy="387872"/>
      </dsp:txXfrm>
    </dsp:sp>
    <dsp:sp modelId="{C0E383EE-ED02-4925-B05F-9CA8865B4CD6}">
      <dsp:nvSpPr>
        <dsp:cNvPr id="0" name=""/>
        <dsp:cNvSpPr/>
      </dsp:nvSpPr>
      <dsp:spPr>
        <a:xfrm>
          <a:off x="2064463"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Panic</a:t>
          </a:r>
        </a:p>
      </dsp:txBody>
      <dsp:txXfrm>
        <a:off x="2076530" y="1214622"/>
        <a:ext cx="799879" cy="387872"/>
      </dsp:txXfrm>
    </dsp:sp>
    <dsp:sp modelId="{44F9F85E-A200-41BF-8917-04FA311C67B3}">
      <dsp:nvSpPr>
        <dsp:cNvPr id="0" name=""/>
        <dsp:cNvSpPr/>
      </dsp:nvSpPr>
      <dsp:spPr>
        <a:xfrm>
          <a:off x="2101145"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11B77C-50A1-4E59-BEA3-24B345960FFF}">
      <dsp:nvSpPr>
        <dsp:cNvPr id="0" name=""/>
        <dsp:cNvSpPr/>
      </dsp:nvSpPr>
      <dsp:spPr>
        <a:xfrm>
          <a:off x="2229266"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Behavioural Experiments</a:t>
          </a:r>
        </a:p>
      </dsp:txBody>
      <dsp:txXfrm>
        <a:off x="2241333" y="1729630"/>
        <a:ext cx="635076" cy="387872"/>
      </dsp:txXfrm>
    </dsp:sp>
    <dsp:sp modelId="{665C030D-66F1-47C1-9FF4-0638764F1C7B}">
      <dsp:nvSpPr>
        <dsp:cNvPr id="0" name=""/>
        <dsp:cNvSpPr/>
      </dsp:nvSpPr>
      <dsp:spPr>
        <a:xfrm>
          <a:off x="2101145" y="1614562"/>
          <a:ext cx="91440" cy="824013"/>
        </a:xfrm>
        <a:custGeom>
          <a:avLst/>
          <a:gdLst/>
          <a:ahLst/>
          <a:cxnLst/>
          <a:rect l="0" t="0" r="0" b="0"/>
          <a:pathLst>
            <a:path>
              <a:moveTo>
                <a:pt x="45720" y="0"/>
              </a:moveTo>
              <a:lnTo>
                <a:pt x="45720" y="824013"/>
              </a:lnTo>
              <a:lnTo>
                <a:pt x="128121" y="8240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5330E9-B790-4255-BD5A-34C05768768F}">
      <dsp:nvSpPr>
        <dsp:cNvPr id="0" name=""/>
        <dsp:cNvSpPr/>
      </dsp:nvSpPr>
      <dsp:spPr>
        <a:xfrm>
          <a:off x="2229266" y="2232572"/>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Cognitive Restructuring</a:t>
          </a:r>
        </a:p>
      </dsp:txBody>
      <dsp:txXfrm>
        <a:off x="2241333" y="2244639"/>
        <a:ext cx="635076" cy="387872"/>
      </dsp:txXfrm>
    </dsp:sp>
    <dsp:sp modelId="{BD4D1FE8-AFFD-4F8E-AB54-12C90B06B8C9}">
      <dsp:nvSpPr>
        <dsp:cNvPr id="0" name=""/>
        <dsp:cNvSpPr/>
      </dsp:nvSpPr>
      <dsp:spPr>
        <a:xfrm>
          <a:off x="3094480"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Agoraphobia</a:t>
          </a:r>
        </a:p>
      </dsp:txBody>
      <dsp:txXfrm>
        <a:off x="3106547" y="1214622"/>
        <a:ext cx="799879" cy="387872"/>
      </dsp:txXfrm>
    </dsp:sp>
    <dsp:sp modelId="{C95352CA-3E48-4B61-BCB4-FD5036A218DC}">
      <dsp:nvSpPr>
        <dsp:cNvPr id="0" name=""/>
        <dsp:cNvSpPr/>
      </dsp:nvSpPr>
      <dsp:spPr>
        <a:xfrm>
          <a:off x="3131161"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56BA58-C207-4958-8D25-AC2496B17D08}">
      <dsp:nvSpPr>
        <dsp:cNvPr id="0" name=""/>
        <dsp:cNvSpPr/>
      </dsp:nvSpPr>
      <dsp:spPr>
        <a:xfrm>
          <a:off x="3259283"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Exposure Habituation</a:t>
          </a:r>
        </a:p>
      </dsp:txBody>
      <dsp:txXfrm>
        <a:off x="3271350" y="1729630"/>
        <a:ext cx="635076" cy="387872"/>
      </dsp:txXfrm>
    </dsp:sp>
    <dsp:sp modelId="{340E5CE7-DC5D-4E0D-8DE9-3D408F609F60}">
      <dsp:nvSpPr>
        <dsp:cNvPr id="0" name=""/>
        <dsp:cNvSpPr/>
      </dsp:nvSpPr>
      <dsp:spPr>
        <a:xfrm>
          <a:off x="3131161" y="1614562"/>
          <a:ext cx="91440" cy="824013"/>
        </a:xfrm>
        <a:custGeom>
          <a:avLst/>
          <a:gdLst/>
          <a:ahLst/>
          <a:cxnLst/>
          <a:rect l="0" t="0" r="0" b="0"/>
          <a:pathLst>
            <a:path>
              <a:moveTo>
                <a:pt x="45720" y="0"/>
              </a:moveTo>
              <a:lnTo>
                <a:pt x="45720" y="824013"/>
              </a:lnTo>
              <a:lnTo>
                <a:pt x="128121" y="8240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857AF9-3335-4176-BBB9-7DB14FD94C14}">
      <dsp:nvSpPr>
        <dsp:cNvPr id="0" name=""/>
        <dsp:cNvSpPr/>
      </dsp:nvSpPr>
      <dsp:spPr>
        <a:xfrm>
          <a:off x="3259283" y="2232572"/>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Cognitive Restructuring</a:t>
          </a:r>
        </a:p>
      </dsp:txBody>
      <dsp:txXfrm>
        <a:off x="3271350" y="2244639"/>
        <a:ext cx="635076" cy="387872"/>
      </dsp:txXfrm>
    </dsp:sp>
    <dsp:sp modelId="{858E8ECD-DAB0-46FC-A6C9-D48A2722FBD7}">
      <dsp:nvSpPr>
        <dsp:cNvPr id="0" name=""/>
        <dsp:cNvSpPr/>
      </dsp:nvSpPr>
      <dsp:spPr>
        <a:xfrm>
          <a:off x="3131161" y="1614562"/>
          <a:ext cx="91440" cy="1339021"/>
        </a:xfrm>
        <a:custGeom>
          <a:avLst/>
          <a:gdLst/>
          <a:ahLst/>
          <a:cxnLst/>
          <a:rect l="0" t="0" r="0" b="0"/>
          <a:pathLst>
            <a:path>
              <a:moveTo>
                <a:pt x="45720" y="0"/>
              </a:moveTo>
              <a:lnTo>
                <a:pt x="45720" y="1339021"/>
              </a:lnTo>
              <a:lnTo>
                <a:pt x="128121" y="133902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E8056DA-24CC-4454-B751-B5B3536530B7}">
      <dsp:nvSpPr>
        <dsp:cNvPr id="0" name=""/>
        <dsp:cNvSpPr/>
      </dsp:nvSpPr>
      <dsp:spPr>
        <a:xfrm>
          <a:off x="3259283" y="2747580"/>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Behavioural Experiments</a:t>
          </a:r>
        </a:p>
      </dsp:txBody>
      <dsp:txXfrm>
        <a:off x="3271350" y="2759647"/>
        <a:ext cx="635076" cy="387872"/>
      </dsp:txXfrm>
    </dsp:sp>
    <dsp:sp modelId="{211A4B86-0F00-40CC-80F5-31850BEDD923}">
      <dsp:nvSpPr>
        <dsp:cNvPr id="0" name=""/>
        <dsp:cNvSpPr/>
      </dsp:nvSpPr>
      <dsp:spPr>
        <a:xfrm>
          <a:off x="4124497"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OCD</a:t>
          </a:r>
        </a:p>
      </dsp:txBody>
      <dsp:txXfrm>
        <a:off x="4136564" y="1214622"/>
        <a:ext cx="799879" cy="387872"/>
      </dsp:txXfrm>
    </dsp:sp>
    <dsp:sp modelId="{8484436B-FE6E-4B31-BB42-F4853650353F}">
      <dsp:nvSpPr>
        <dsp:cNvPr id="0" name=""/>
        <dsp:cNvSpPr/>
      </dsp:nvSpPr>
      <dsp:spPr>
        <a:xfrm>
          <a:off x="4161178"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C673E3-B15F-4132-B2D7-B038B629D795}">
      <dsp:nvSpPr>
        <dsp:cNvPr id="0" name=""/>
        <dsp:cNvSpPr/>
      </dsp:nvSpPr>
      <dsp:spPr>
        <a:xfrm>
          <a:off x="4289299"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Exposure Response Prevention</a:t>
          </a:r>
        </a:p>
      </dsp:txBody>
      <dsp:txXfrm>
        <a:off x="4301366" y="1729630"/>
        <a:ext cx="635076" cy="387872"/>
      </dsp:txXfrm>
    </dsp:sp>
    <dsp:sp modelId="{FB0AF014-A6EA-4314-9343-8CBDD34EA52A}">
      <dsp:nvSpPr>
        <dsp:cNvPr id="0" name=""/>
        <dsp:cNvSpPr/>
      </dsp:nvSpPr>
      <dsp:spPr>
        <a:xfrm>
          <a:off x="5154514"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GAD</a:t>
          </a:r>
        </a:p>
      </dsp:txBody>
      <dsp:txXfrm>
        <a:off x="5166581" y="1214622"/>
        <a:ext cx="799879" cy="387872"/>
      </dsp:txXfrm>
    </dsp:sp>
    <dsp:sp modelId="{6FBFAB9C-2E50-4B9B-8035-64F53518EC73}">
      <dsp:nvSpPr>
        <dsp:cNvPr id="0" name=""/>
        <dsp:cNvSpPr/>
      </dsp:nvSpPr>
      <dsp:spPr>
        <a:xfrm>
          <a:off x="5191195"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626DBF-D715-45F6-95E7-CE749BC8329E}">
      <dsp:nvSpPr>
        <dsp:cNvPr id="0" name=""/>
        <dsp:cNvSpPr/>
      </dsp:nvSpPr>
      <dsp:spPr>
        <a:xfrm>
          <a:off x="5319316"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Worry Management</a:t>
          </a:r>
        </a:p>
      </dsp:txBody>
      <dsp:txXfrm>
        <a:off x="5331383" y="1729630"/>
        <a:ext cx="635076" cy="387872"/>
      </dsp:txXfrm>
    </dsp:sp>
    <dsp:sp modelId="{EB419475-3046-4D75-8827-40582EB4D907}">
      <dsp:nvSpPr>
        <dsp:cNvPr id="0" name=""/>
        <dsp:cNvSpPr/>
      </dsp:nvSpPr>
      <dsp:spPr>
        <a:xfrm>
          <a:off x="6184530"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Social Phobia / Health Anxiety</a:t>
          </a:r>
        </a:p>
      </dsp:txBody>
      <dsp:txXfrm>
        <a:off x="6196597" y="1214622"/>
        <a:ext cx="799879" cy="387872"/>
      </dsp:txXfrm>
    </dsp:sp>
    <dsp:sp modelId="{701C8AD9-3D9C-4DCC-99B2-4BC1E127C4B4}">
      <dsp:nvSpPr>
        <dsp:cNvPr id="0" name=""/>
        <dsp:cNvSpPr/>
      </dsp:nvSpPr>
      <dsp:spPr>
        <a:xfrm>
          <a:off x="6221212"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7F07E5-456E-4740-B9BA-02A9EBDAD2DB}">
      <dsp:nvSpPr>
        <dsp:cNvPr id="0" name=""/>
        <dsp:cNvSpPr/>
      </dsp:nvSpPr>
      <dsp:spPr>
        <a:xfrm>
          <a:off x="6349333"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Behavioural Experiments</a:t>
          </a:r>
        </a:p>
      </dsp:txBody>
      <dsp:txXfrm>
        <a:off x="6361400" y="1729630"/>
        <a:ext cx="635076" cy="387872"/>
      </dsp:txXfrm>
    </dsp:sp>
    <dsp:sp modelId="{BEADFDBE-ECD8-4A43-95F6-01ABEC5FF390}">
      <dsp:nvSpPr>
        <dsp:cNvPr id="0" name=""/>
        <dsp:cNvSpPr/>
      </dsp:nvSpPr>
      <dsp:spPr>
        <a:xfrm>
          <a:off x="6221212" y="1614562"/>
          <a:ext cx="91440" cy="824013"/>
        </a:xfrm>
        <a:custGeom>
          <a:avLst/>
          <a:gdLst/>
          <a:ahLst/>
          <a:cxnLst/>
          <a:rect l="0" t="0" r="0" b="0"/>
          <a:pathLst>
            <a:path>
              <a:moveTo>
                <a:pt x="45720" y="0"/>
              </a:moveTo>
              <a:lnTo>
                <a:pt x="45720" y="824013"/>
              </a:lnTo>
              <a:lnTo>
                <a:pt x="128121" y="8240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545D4D-CD27-469F-87E4-17B91A7F64EF}">
      <dsp:nvSpPr>
        <dsp:cNvPr id="0" name=""/>
        <dsp:cNvSpPr/>
      </dsp:nvSpPr>
      <dsp:spPr>
        <a:xfrm>
          <a:off x="6349333" y="2232572"/>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Exposure Habituation</a:t>
          </a:r>
        </a:p>
      </dsp:txBody>
      <dsp:txXfrm>
        <a:off x="6361400" y="2244639"/>
        <a:ext cx="635076" cy="387872"/>
      </dsp:txXfrm>
    </dsp:sp>
    <dsp:sp modelId="{CAE7B1B7-A349-4AD1-BF4D-C00A596AE261}">
      <dsp:nvSpPr>
        <dsp:cNvPr id="0" name=""/>
        <dsp:cNvSpPr/>
      </dsp:nvSpPr>
      <dsp:spPr>
        <a:xfrm>
          <a:off x="6221212" y="1614562"/>
          <a:ext cx="91440" cy="1339021"/>
        </a:xfrm>
        <a:custGeom>
          <a:avLst/>
          <a:gdLst/>
          <a:ahLst/>
          <a:cxnLst/>
          <a:rect l="0" t="0" r="0" b="0"/>
          <a:pathLst>
            <a:path>
              <a:moveTo>
                <a:pt x="45720" y="0"/>
              </a:moveTo>
              <a:lnTo>
                <a:pt x="45720" y="1339021"/>
              </a:lnTo>
              <a:lnTo>
                <a:pt x="128121" y="133902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C81101-AA33-4D11-96F4-66486F8628AE}">
      <dsp:nvSpPr>
        <dsp:cNvPr id="0" name=""/>
        <dsp:cNvSpPr/>
      </dsp:nvSpPr>
      <dsp:spPr>
        <a:xfrm>
          <a:off x="6349333" y="2747580"/>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Cognitive Restructuring</a:t>
          </a:r>
        </a:p>
      </dsp:txBody>
      <dsp:txXfrm>
        <a:off x="6361400" y="2759647"/>
        <a:ext cx="635076" cy="387872"/>
      </dsp:txXfrm>
    </dsp:sp>
    <dsp:sp modelId="{6913CC70-234E-4106-BF37-76DDB1314567}">
      <dsp:nvSpPr>
        <dsp:cNvPr id="0" name=""/>
        <dsp:cNvSpPr/>
      </dsp:nvSpPr>
      <dsp:spPr>
        <a:xfrm>
          <a:off x="7214547" y="120255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Phobia</a:t>
          </a:r>
        </a:p>
      </dsp:txBody>
      <dsp:txXfrm>
        <a:off x="7226614" y="1214622"/>
        <a:ext cx="799879" cy="387872"/>
      </dsp:txXfrm>
    </dsp:sp>
    <dsp:sp modelId="{B2F52CD7-2C62-4BD4-AE0E-19B7B29EA5F4}">
      <dsp:nvSpPr>
        <dsp:cNvPr id="0" name=""/>
        <dsp:cNvSpPr/>
      </dsp:nvSpPr>
      <dsp:spPr>
        <a:xfrm>
          <a:off x="7251228" y="1614562"/>
          <a:ext cx="91440" cy="309005"/>
        </a:xfrm>
        <a:custGeom>
          <a:avLst/>
          <a:gdLst/>
          <a:ahLst/>
          <a:cxnLst/>
          <a:rect l="0" t="0" r="0" b="0"/>
          <a:pathLst>
            <a:path>
              <a:moveTo>
                <a:pt x="45720" y="0"/>
              </a:moveTo>
              <a:lnTo>
                <a:pt x="45720" y="309005"/>
              </a:lnTo>
              <a:lnTo>
                <a:pt x="128121" y="3090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1FB693-01CF-41E1-9614-9D5B76CA9278}">
      <dsp:nvSpPr>
        <dsp:cNvPr id="0" name=""/>
        <dsp:cNvSpPr/>
      </dsp:nvSpPr>
      <dsp:spPr>
        <a:xfrm>
          <a:off x="7379350" y="1717563"/>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Behavioural Experiments</a:t>
          </a:r>
        </a:p>
      </dsp:txBody>
      <dsp:txXfrm>
        <a:off x="7391417" y="1729630"/>
        <a:ext cx="635076" cy="387872"/>
      </dsp:txXfrm>
    </dsp:sp>
    <dsp:sp modelId="{DEBEAD65-DB3E-4442-8D3C-A28D29D26CE1}">
      <dsp:nvSpPr>
        <dsp:cNvPr id="0" name=""/>
        <dsp:cNvSpPr/>
      </dsp:nvSpPr>
      <dsp:spPr>
        <a:xfrm>
          <a:off x="7251228" y="1614562"/>
          <a:ext cx="91440" cy="824013"/>
        </a:xfrm>
        <a:custGeom>
          <a:avLst/>
          <a:gdLst/>
          <a:ahLst/>
          <a:cxnLst/>
          <a:rect l="0" t="0" r="0" b="0"/>
          <a:pathLst>
            <a:path>
              <a:moveTo>
                <a:pt x="45720" y="0"/>
              </a:moveTo>
              <a:lnTo>
                <a:pt x="45720" y="824013"/>
              </a:lnTo>
              <a:lnTo>
                <a:pt x="128121" y="8240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26763C-534C-4A1D-ABAF-6D143DAADE8E}">
      <dsp:nvSpPr>
        <dsp:cNvPr id="0" name=""/>
        <dsp:cNvSpPr/>
      </dsp:nvSpPr>
      <dsp:spPr>
        <a:xfrm>
          <a:off x="7379350" y="2232572"/>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Exposure Habituation</a:t>
          </a:r>
        </a:p>
      </dsp:txBody>
      <dsp:txXfrm>
        <a:off x="7391417" y="2244639"/>
        <a:ext cx="635076" cy="387872"/>
      </dsp:txXfrm>
    </dsp:sp>
    <dsp:sp modelId="{96A265BF-1DA7-4518-9DB8-63C19F77D103}">
      <dsp:nvSpPr>
        <dsp:cNvPr id="0" name=""/>
        <dsp:cNvSpPr/>
      </dsp:nvSpPr>
      <dsp:spPr>
        <a:xfrm>
          <a:off x="7251228" y="1614562"/>
          <a:ext cx="91440" cy="1339021"/>
        </a:xfrm>
        <a:custGeom>
          <a:avLst/>
          <a:gdLst/>
          <a:ahLst/>
          <a:cxnLst/>
          <a:rect l="0" t="0" r="0" b="0"/>
          <a:pathLst>
            <a:path>
              <a:moveTo>
                <a:pt x="45720" y="0"/>
              </a:moveTo>
              <a:lnTo>
                <a:pt x="45720" y="1339021"/>
              </a:lnTo>
              <a:lnTo>
                <a:pt x="128121" y="133902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E77D01-AE56-4CC5-88FF-1FF9879F3D61}">
      <dsp:nvSpPr>
        <dsp:cNvPr id="0" name=""/>
        <dsp:cNvSpPr/>
      </dsp:nvSpPr>
      <dsp:spPr>
        <a:xfrm>
          <a:off x="7379350" y="2747580"/>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Cognitive Restructuring</a:t>
          </a:r>
        </a:p>
      </dsp:txBody>
      <dsp:txXfrm>
        <a:off x="7391417" y="2759647"/>
        <a:ext cx="635076" cy="387872"/>
      </dsp:txXfrm>
    </dsp:sp>
    <dsp:sp modelId="{170D1247-97A9-41E1-99DD-DF0B47758D17}">
      <dsp:nvSpPr>
        <dsp:cNvPr id="0" name=""/>
        <dsp:cNvSpPr/>
      </dsp:nvSpPr>
      <dsp:spPr>
        <a:xfrm>
          <a:off x="8062696" y="1198435"/>
          <a:ext cx="824013" cy="41200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2700" rIns="19050" bIns="12700" numCol="1" spcCol="1270" anchor="ctr" anchorCtr="0">
          <a:noAutofit/>
        </a:bodyPr>
        <a:lstStyle/>
        <a:p>
          <a:pPr lvl="0" algn="ctr" defTabSz="444500">
            <a:lnSpc>
              <a:spcPct val="90000"/>
            </a:lnSpc>
            <a:spcBef>
              <a:spcPct val="0"/>
            </a:spcBef>
            <a:spcAft>
              <a:spcPct val="35000"/>
            </a:spcAft>
          </a:pPr>
          <a:r>
            <a:rPr lang="en-GB" sz="1000" kern="1200" dirty="0"/>
            <a:t>Behavioural difficulties</a:t>
          </a:r>
        </a:p>
      </dsp:txBody>
      <dsp:txXfrm>
        <a:off x="8074763" y="1210502"/>
        <a:ext cx="799879" cy="387872"/>
      </dsp:txXfrm>
    </dsp:sp>
    <dsp:sp modelId="{711C7E3D-4265-44ED-91C4-806134575911}">
      <dsp:nvSpPr>
        <dsp:cNvPr id="0" name=""/>
        <dsp:cNvSpPr/>
      </dsp:nvSpPr>
      <dsp:spPr>
        <a:xfrm>
          <a:off x="8099377" y="1610442"/>
          <a:ext cx="91440" cy="285351"/>
        </a:xfrm>
        <a:custGeom>
          <a:avLst/>
          <a:gdLst/>
          <a:ahLst/>
          <a:cxnLst/>
          <a:rect l="0" t="0" r="0" b="0"/>
          <a:pathLst>
            <a:path>
              <a:moveTo>
                <a:pt x="45720" y="0"/>
              </a:moveTo>
              <a:lnTo>
                <a:pt x="45720" y="285351"/>
              </a:lnTo>
              <a:lnTo>
                <a:pt x="86371" y="28535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FC958F-70AA-4175-94A3-E052E4B874F0}">
      <dsp:nvSpPr>
        <dsp:cNvPr id="0" name=""/>
        <dsp:cNvSpPr/>
      </dsp:nvSpPr>
      <dsp:spPr>
        <a:xfrm>
          <a:off x="8185749" y="1689790"/>
          <a:ext cx="659210" cy="41200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0160" rIns="15240" bIns="10160" numCol="1" spcCol="1270" anchor="ctr" anchorCtr="0">
          <a:noAutofit/>
        </a:bodyPr>
        <a:lstStyle/>
        <a:p>
          <a:pPr lvl="0" algn="ctr" defTabSz="355600">
            <a:lnSpc>
              <a:spcPct val="90000"/>
            </a:lnSpc>
            <a:spcBef>
              <a:spcPct val="0"/>
            </a:spcBef>
            <a:spcAft>
              <a:spcPct val="35000"/>
            </a:spcAft>
          </a:pPr>
          <a:r>
            <a:rPr lang="en-GB" sz="800" kern="1200" dirty="0"/>
            <a:t>Parenting interventions</a:t>
          </a:r>
        </a:p>
      </dsp:txBody>
      <dsp:txXfrm>
        <a:off x="8197816" y="1701857"/>
        <a:ext cx="635076" cy="3878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079F0D-54F8-4ED8-8641-933ADF7458A1}">
      <dsp:nvSpPr>
        <dsp:cNvPr id="0" name=""/>
        <dsp:cNvSpPr/>
      </dsp:nvSpPr>
      <dsp:spPr>
        <a:xfrm>
          <a:off x="0" y="237268"/>
          <a:ext cx="6178165" cy="212574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GB" sz="1500" kern="1200" dirty="0"/>
            <a:t>Your Educational Mental Health Practitioner can also offer short staff training sessions on child and adolescent mental health and wellbeing.</a:t>
          </a:r>
          <a:endParaRPr lang="en-US" sz="1500" kern="1200" dirty="0"/>
        </a:p>
      </dsp:txBody>
      <dsp:txXfrm>
        <a:off x="103770" y="341038"/>
        <a:ext cx="5970625" cy="1918203"/>
      </dsp:txXfrm>
    </dsp:sp>
    <dsp:sp modelId="{EE91918F-C51E-4AA3-922B-8C0FE5CA97D2}">
      <dsp:nvSpPr>
        <dsp:cNvPr id="0" name=""/>
        <dsp:cNvSpPr/>
      </dsp:nvSpPr>
      <dsp:spPr>
        <a:xfrm>
          <a:off x="0" y="2406211"/>
          <a:ext cx="6178165" cy="213764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sz="1500" kern="1200" dirty="0"/>
            <a:t>Sessions could be on subjects such as:</a:t>
          </a:r>
        </a:p>
        <a:p>
          <a:pPr marL="0" marR="0" lvl="0" indent="0" algn="l" defTabSz="914400" eaLnBrk="1" fontAlgn="auto" latinLnBrk="0" hangingPunct="1">
            <a:lnSpc>
              <a:spcPct val="100000"/>
            </a:lnSpc>
            <a:spcBef>
              <a:spcPct val="0"/>
            </a:spcBef>
            <a:spcAft>
              <a:spcPts val="0"/>
            </a:spcAft>
            <a:buClrTx/>
            <a:buSzTx/>
            <a:buFontTx/>
            <a:buNone/>
            <a:tabLst/>
            <a:defRPr/>
          </a:pPr>
          <a:endParaRPr lang="en-GB" sz="1500" kern="1200" dirty="0"/>
        </a:p>
        <a:p>
          <a:pPr marL="0" marR="0" lvl="0" indent="0" algn="l" defTabSz="914400" eaLnBrk="1" fontAlgn="auto" latinLnBrk="0" hangingPunct="1">
            <a:lnSpc>
              <a:spcPct val="100000"/>
            </a:lnSpc>
            <a:spcBef>
              <a:spcPct val="0"/>
            </a:spcBef>
            <a:spcAft>
              <a:spcPts val="0"/>
            </a:spcAft>
            <a:buClrTx/>
            <a:buSzTx/>
            <a:buFontTx/>
            <a:buNone/>
            <a:tabLst/>
            <a:defRPr/>
          </a:pPr>
          <a:r>
            <a:rPr lang="en-GB" sz="1500" kern="1200" dirty="0"/>
            <a:t>Common Mental Health problems in children and how to recognise them</a:t>
          </a:r>
          <a:endParaRPr lang="en-US" sz="1500" kern="1200" dirty="0"/>
        </a:p>
        <a:p>
          <a:pPr marL="0" marR="0" lvl="0" indent="0" algn="l" defTabSz="711200" eaLnBrk="1" fontAlgn="auto" latinLnBrk="0" hangingPunct="1">
            <a:lnSpc>
              <a:spcPct val="90000"/>
            </a:lnSpc>
            <a:spcBef>
              <a:spcPct val="0"/>
            </a:spcBef>
            <a:spcAft>
              <a:spcPct val="35000"/>
            </a:spcAft>
            <a:buClrTx/>
            <a:buSzTx/>
            <a:buFontTx/>
            <a:buNone/>
            <a:tabLst/>
            <a:defRPr/>
          </a:pPr>
          <a:r>
            <a:rPr lang="en-GB" sz="1500" kern="1200" dirty="0"/>
            <a:t>Low Mood – what it looks like in children and how CBT can help</a:t>
          </a:r>
          <a:endParaRPr lang="en-US" sz="1500" kern="1200" dirty="0"/>
        </a:p>
        <a:p>
          <a:pPr marL="0" marR="0" lvl="0" indent="0" algn="l" defTabSz="711200" eaLnBrk="1" fontAlgn="auto" latinLnBrk="0" hangingPunct="1">
            <a:lnSpc>
              <a:spcPct val="90000"/>
            </a:lnSpc>
            <a:spcBef>
              <a:spcPct val="0"/>
            </a:spcBef>
            <a:spcAft>
              <a:spcPct val="35000"/>
            </a:spcAft>
            <a:buClrTx/>
            <a:buSzTx/>
            <a:buFontTx/>
            <a:buNone/>
            <a:tabLst/>
            <a:defRPr/>
          </a:pPr>
          <a:r>
            <a:rPr lang="en-GB" sz="1500" kern="1200" dirty="0"/>
            <a:t>Anxiety – what it looks like in children and how CBT can help</a:t>
          </a:r>
          <a:endParaRPr lang="en-US" sz="1500" kern="1200" dirty="0"/>
        </a:p>
        <a:p>
          <a:pPr marL="0" marR="0" lvl="0" indent="0" algn="l" defTabSz="711200" eaLnBrk="1" fontAlgn="auto" latinLnBrk="0" hangingPunct="1">
            <a:lnSpc>
              <a:spcPct val="90000"/>
            </a:lnSpc>
            <a:spcBef>
              <a:spcPct val="0"/>
            </a:spcBef>
            <a:spcAft>
              <a:spcPct val="35000"/>
            </a:spcAft>
            <a:buClrTx/>
            <a:buSzTx/>
            <a:buFontTx/>
            <a:buNone/>
            <a:tabLst/>
            <a:defRPr/>
          </a:pPr>
          <a:r>
            <a:rPr lang="en-GB" sz="1500" kern="1200" dirty="0"/>
            <a:t>The Adolescent Brain - and how it affects them in school</a:t>
          </a:r>
          <a:endParaRPr lang="en-US" sz="1500" kern="1200" dirty="0"/>
        </a:p>
        <a:p>
          <a:pPr marL="0" lvl="0" algn="l" defTabSz="711200">
            <a:lnSpc>
              <a:spcPct val="90000"/>
            </a:lnSpc>
            <a:spcBef>
              <a:spcPct val="0"/>
            </a:spcBef>
            <a:spcAft>
              <a:spcPct val="35000"/>
            </a:spcAft>
            <a:buNone/>
          </a:pPr>
          <a:endParaRPr lang="en-US" sz="1500" kern="1200" dirty="0"/>
        </a:p>
      </dsp:txBody>
      <dsp:txXfrm>
        <a:off x="104351" y="2510562"/>
        <a:ext cx="5969463" cy="192894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53818-C3FD-4A38-935D-A870BF54BDD6}">
      <dsp:nvSpPr>
        <dsp:cNvPr id="0" name=""/>
        <dsp:cNvSpPr/>
      </dsp:nvSpPr>
      <dsp:spPr>
        <a:xfrm>
          <a:off x="0" y="41924"/>
          <a:ext cx="8219256"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Referrals for individual children and families will normally be made through your SENCO or MH Lead.</a:t>
          </a:r>
          <a:endParaRPr lang="en-US" sz="2800" kern="1200" dirty="0"/>
        </a:p>
      </dsp:txBody>
      <dsp:txXfrm>
        <a:off x="54373" y="96297"/>
        <a:ext cx="8110510" cy="1005094"/>
      </dsp:txXfrm>
    </dsp:sp>
    <dsp:sp modelId="{AAAD9155-E0DF-44B9-BFF7-2327281607AB}">
      <dsp:nvSpPr>
        <dsp:cNvPr id="0" name=""/>
        <dsp:cNvSpPr/>
      </dsp:nvSpPr>
      <dsp:spPr>
        <a:xfrm>
          <a:off x="0" y="1236404"/>
          <a:ext cx="8219256"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Referrals can be made by the families themselves.</a:t>
          </a:r>
          <a:endParaRPr lang="en-US" sz="2800" kern="1200" dirty="0"/>
        </a:p>
      </dsp:txBody>
      <dsp:txXfrm>
        <a:off x="54373" y="1290777"/>
        <a:ext cx="8110510" cy="1005094"/>
      </dsp:txXfrm>
    </dsp:sp>
    <dsp:sp modelId="{C27A75C7-15AF-4817-B702-8412E58D9EB9}">
      <dsp:nvSpPr>
        <dsp:cNvPr id="0" name=""/>
        <dsp:cNvSpPr/>
      </dsp:nvSpPr>
      <dsp:spPr>
        <a:xfrm>
          <a:off x="0" y="2430884"/>
          <a:ext cx="8219256"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For </a:t>
          </a:r>
          <a:r>
            <a:rPr lang="en-GB" sz="2800" kern="1200" dirty="0">
              <a:solidFill>
                <a:schemeClr val="bg1"/>
              </a:solidFill>
            </a:rPr>
            <a:t>more information, and details on how to refer, follow this </a:t>
          </a:r>
          <a:r>
            <a:rPr lang="en-GB" sz="2800" kern="1200" dirty="0">
              <a:solidFill>
                <a:schemeClr val="bg1"/>
              </a:solidFill>
              <a:hlinkClick xmlns:r="http://schemas.openxmlformats.org/officeDocument/2006/relationships" r:id="rId1">
                <a:extLst>
                  <a:ext uri="{A12FA001-AC4F-418D-AE19-62706E023703}">
                    <ahyp:hlinkClr xmlns:ahyp="http://schemas.microsoft.com/office/drawing/2018/hyperlinkcolor" xmlns="" val="tx"/>
                  </a:ext>
                </a:extLst>
              </a:hlinkClick>
            </a:rPr>
            <a:t>link</a:t>
          </a:r>
          <a:endParaRPr lang="en-US" sz="2800" kern="1200" dirty="0">
            <a:solidFill>
              <a:schemeClr val="bg1"/>
            </a:solidFill>
          </a:endParaRPr>
        </a:p>
      </dsp:txBody>
      <dsp:txXfrm>
        <a:off x="54373" y="2485257"/>
        <a:ext cx="8110510" cy="1005094"/>
      </dsp:txXfrm>
    </dsp:sp>
    <dsp:sp modelId="{1BC26BC4-4444-433C-905D-DF2E109D2A10}">
      <dsp:nvSpPr>
        <dsp:cNvPr id="0" name=""/>
        <dsp:cNvSpPr/>
      </dsp:nvSpPr>
      <dsp:spPr>
        <a:xfrm>
          <a:off x="0" y="3625364"/>
          <a:ext cx="8219256"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Altern</a:t>
          </a:r>
          <a:r>
            <a:rPr lang="en-GB" sz="2800" kern="1200" dirty="0">
              <a:solidFill>
                <a:schemeClr val="bg1"/>
              </a:solidFill>
            </a:rPr>
            <a:t>atively, you can get in touch with the team by emailing </a:t>
          </a:r>
          <a:r>
            <a:rPr lang="en-GB" sz="2800" kern="1200" dirty="0">
              <a:solidFill>
                <a:schemeClr val="bg1"/>
              </a:solidFill>
              <a:hlinkClick xmlns:r="http://schemas.openxmlformats.org/officeDocument/2006/relationships" r:id="rId2">
                <a:extLst>
                  <a:ext uri="{A12FA001-AC4F-418D-AE19-62706E023703}">
                    <ahyp:hlinkClr xmlns:ahyp="http://schemas.microsoft.com/office/drawing/2018/hyperlinkcolor" xmlns="" val="tx"/>
                  </a:ext>
                </a:extLst>
              </a:hlinkClick>
            </a:rPr>
            <a:t>livewell.MHST@nhs.net</a:t>
          </a:r>
          <a:endParaRPr lang="en-US" sz="2800" kern="1200" dirty="0">
            <a:solidFill>
              <a:schemeClr val="bg1"/>
            </a:solidFill>
          </a:endParaRPr>
        </a:p>
      </dsp:txBody>
      <dsp:txXfrm>
        <a:off x="54373" y="3679737"/>
        <a:ext cx="8110510" cy="100509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E6054A-114F-4F31-B38E-78F9E889170C}" type="datetimeFigureOut">
              <a:rPr lang="en-GB" smtClean="0"/>
              <a:t>30/03/2022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6CBD43-AC3F-4130-B0BF-65201E06D694}" type="slidenum">
              <a:rPr lang="en-GB" smtClean="0"/>
              <a:t>‹#›</a:t>
            </a:fld>
            <a:endParaRPr lang="en-GB" dirty="0"/>
          </a:p>
        </p:txBody>
      </p:sp>
    </p:spTree>
    <p:extLst>
      <p:ext uri="{BB962C8B-B14F-4D97-AF65-F5344CB8AC3E}">
        <p14:creationId xmlns:p14="http://schemas.microsoft.com/office/powerpoint/2010/main" val="3258700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 my name</a:t>
            </a:r>
            <a:r>
              <a:rPr lang="en-GB" baseline="0" dirty="0"/>
              <a:t> is Tanya Stilwell and I am a Trainee Educational Mental Health Practitioner.  The purpose of this PPT is to introduce myself, my role and my wider team, and let you know the support that we are offering to your school.</a:t>
            </a:r>
          </a:p>
          <a:p>
            <a:r>
              <a:rPr lang="en-GB" baseline="0" dirty="0"/>
              <a:t>I am introducing myself in this format due to Covid 19 restrictions but I am really hoping that I shall be able to meet you all in person very soon.  The PPT will take around 20 mins to watch, and there will be a chance to ask me questions and offer feedback at the end.</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1</a:t>
            </a:fld>
            <a:endParaRPr lang="en-GB" dirty="0"/>
          </a:p>
        </p:txBody>
      </p:sp>
    </p:spTree>
    <p:extLst>
      <p:ext uri="{BB962C8B-B14F-4D97-AF65-F5344CB8AC3E}">
        <p14:creationId xmlns:p14="http://schemas.microsoft.com/office/powerpoint/2010/main" val="554094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2"/>
                </a:solidFill>
                <a:latin typeface="Arial" panose="020B0604020202020204" pitchFamily="34" charset="0"/>
                <a:cs typeface="Arial" panose="020B0604020202020204" pitchFamily="34" charset="0"/>
              </a:rPr>
              <a:t>Livewell MHST is training four Educational Mental Health Practitioners who are working across the city. EMHPs are employed by Livewell Southwest and are supported and connected to the wider mental health support in the city.</a:t>
            </a:r>
          </a:p>
          <a:p>
            <a:pPr marL="0" indent="0">
              <a:buNone/>
            </a:pPr>
            <a:endParaRPr lang="en-GB" sz="1600" b="1" dirty="0">
              <a:latin typeface="Arial" panose="020B0604020202020204" pitchFamily="34" charset="0"/>
              <a:cs typeface="Arial" panose="020B0604020202020204" pitchFamily="34" charset="0"/>
            </a:endParaRPr>
          </a:p>
          <a:p>
            <a:pPr marL="0" indent="0">
              <a:buNone/>
            </a:pPr>
            <a:r>
              <a:rPr lang="en-GB" sz="1600" b="1" dirty="0">
                <a:latin typeface="Arial" panose="020B0604020202020204" pitchFamily="34" charset="0"/>
                <a:cs typeface="Arial" panose="020B0604020202020204" pitchFamily="34" charset="0"/>
              </a:rPr>
              <a:t>Support offered by Educational Mental Health Practitioners includes:</a:t>
            </a:r>
          </a:p>
          <a:p>
            <a:pPr marL="0" indent="0">
              <a:buNone/>
            </a:pPr>
            <a:endParaRPr lang="en-GB" sz="1600" dirty="0">
              <a:latin typeface="Arial" panose="020B0604020202020204" pitchFamily="34" charset="0"/>
              <a:cs typeface="Arial" panose="020B0604020202020204" pitchFamily="34" charset="0"/>
            </a:endParaRPr>
          </a:p>
          <a:p>
            <a:r>
              <a:rPr lang="en-GB" sz="1200" dirty="0">
                <a:solidFill>
                  <a:schemeClr val="tx2"/>
                </a:solidFill>
                <a:latin typeface="Arial" panose="020B0604020202020204" pitchFamily="34" charset="0"/>
                <a:cs typeface="Arial" panose="020B0604020202020204" pitchFamily="34" charset="0"/>
              </a:rPr>
              <a:t>One to one Low Intensity Cognitive Behavioural Therapy sessions with children and young people 5-18 years</a:t>
            </a:r>
          </a:p>
          <a:p>
            <a:r>
              <a:rPr lang="en-GB" sz="1200" dirty="0">
                <a:solidFill>
                  <a:schemeClr val="tx2"/>
                </a:solidFill>
                <a:latin typeface="Arial" panose="020B0604020202020204" pitchFamily="34" charset="0"/>
                <a:cs typeface="Arial" panose="020B0604020202020204" pitchFamily="34" charset="0"/>
              </a:rPr>
              <a:t>Group psychoeducation sessions for CYP on mental health and emotional wellbeing</a:t>
            </a:r>
          </a:p>
          <a:p>
            <a:r>
              <a:rPr lang="en-GB" sz="1200" dirty="0">
                <a:solidFill>
                  <a:schemeClr val="tx2"/>
                </a:solidFill>
                <a:latin typeface="Arial" panose="020B0604020202020204" pitchFamily="34" charset="0"/>
                <a:cs typeface="Arial" panose="020B0604020202020204" pitchFamily="34" charset="0"/>
              </a:rPr>
              <a:t>Staff training on mental health and wellbeing</a:t>
            </a:r>
          </a:p>
          <a:p>
            <a:r>
              <a:rPr lang="en-GB" sz="1200" dirty="0">
                <a:solidFill>
                  <a:schemeClr val="tx2"/>
                </a:solidFill>
                <a:latin typeface="Arial" panose="020B0604020202020204" pitchFamily="34" charset="0"/>
                <a:cs typeface="Arial" panose="020B0604020202020204" pitchFamily="34" charset="0"/>
              </a:rPr>
              <a:t>Support for schools in adopting a whole school approach to mental health, including a supported audit of wellbeing needs</a:t>
            </a:r>
          </a:p>
          <a:p>
            <a:r>
              <a:rPr lang="en-GB" sz="1200" dirty="0">
                <a:solidFill>
                  <a:schemeClr val="tx2"/>
                </a:solidFill>
                <a:latin typeface="Arial" panose="020B0604020202020204" pitchFamily="34" charset="0"/>
                <a:cs typeface="Arial" panose="020B0604020202020204" pitchFamily="34" charset="0"/>
              </a:rPr>
              <a:t>Staff consultation offer </a:t>
            </a:r>
          </a:p>
          <a:p>
            <a:r>
              <a:rPr lang="en-GB" sz="1200" dirty="0">
                <a:solidFill>
                  <a:schemeClr val="tx2"/>
                </a:solidFill>
                <a:latin typeface="Arial" panose="020B0604020202020204" pitchFamily="34" charset="0"/>
                <a:cs typeface="Arial" panose="020B0604020202020204" pitchFamily="34" charset="0"/>
              </a:rPr>
              <a:t>Support to set up and run peer mentoring groups</a:t>
            </a:r>
          </a:p>
          <a:p>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2</a:t>
            </a:fld>
            <a:endParaRPr lang="en-GB" dirty="0"/>
          </a:p>
        </p:txBody>
      </p:sp>
    </p:spTree>
    <p:extLst>
      <p:ext uri="{BB962C8B-B14F-4D97-AF65-F5344CB8AC3E}">
        <p14:creationId xmlns:p14="http://schemas.microsoft.com/office/powerpoint/2010/main" val="1574121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little more context</a:t>
            </a:r>
            <a:r>
              <a:rPr lang="en-GB" baseline="0" dirty="0"/>
              <a:t> on the rationale – The Future in Mind report of 2015 identified that 1 in 10 children needed help for mh conditions, mental health problems result in lower educational attainment (e.g. children with conduct disorder are twice as likely to leave school with no qualifications, mh problems are strongly associated with behaviours that pose a risk to health (i.e., smoking, drug and alcohol abuse and risky sexual behaviours), 75 per cent of mh problems in adults start by the age of 18</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4</a:t>
            </a:fld>
            <a:endParaRPr lang="en-GB" dirty="0"/>
          </a:p>
        </p:txBody>
      </p:sp>
    </p:spTree>
    <p:extLst>
      <p:ext uri="{BB962C8B-B14F-4D97-AF65-F5344CB8AC3E}">
        <p14:creationId xmlns:p14="http://schemas.microsoft.com/office/powerpoint/2010/main" val="3789701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lvl="0" indent="-285750">
              <a:buFont typeface="Arial" panose="020B0604020202020204" pitchFamily="34" charset="0"/>
              <a:buChar char="•"/>
            </a:pPr>
            <a:r>
              <a:rPr lang="en-GB" dirty="0"/>
              <a:t>So, what is cognitive behavioural therapy?</a:t>
            </a:r>
            <a:r>
              <a:rPr lang="en-GB" dirty="0">
                <a:solidFill>
                  <a:schemeClr val="tx2"/>
                </a:solidFill>
              </a:rPr>
              <a:t> </a:t>
            </a:r>
          </a:p>
          <a:p>
            <a:pPr marL="285750" lvl="0" indent="-285750">
              <a:buFont typeface="Arial" panose="020B0604020202020204" pitchFamily="34" charset="0"/>
              <a:buChar char="•"/>
            </a:pPr>
            <a:r>
              <a:rPr lang="en-GB" dirty="0">
                <a:solidFill>
                  <a:schemeClr val="tx2"/>
                </a:solidFill>
              </a:rPr>
              <a:t>In adult IAPT, at a low-intensity level, cognitive-behavioural approaches are recommended in NICE guidelines for the treatment of many disorders.</a:t>
            </a:r>
          </a:p>
          <a:p>
            <a:pPr marL="285750" lvl="0" indent="-285750">
              <a:buFont typeface="Arial" panose="020B0604020202020204" pitchFamily="34" charset="0"/>
              <a:buChar char="•"/>
            </a:pPr>
            <a:r>
              <a:rPr lang="en-GB" dirty="0">
                <a:solidFill>
                  <a:schemeClr val="tx2"/>
                </a:solidFill>
              </a:rPr>
              <a:t>The evidence base for CBT as a treatment approach for psychological disorders in CYPs is steadily growing</a:t>
            </a:r>
          </a:p>
          <a:p>
            <a:pPr marL="285750" lvl="0" indent="-285750">
              <a:buFont typeface="Arial" panose="020B0604020202020204" pitchFamily="34" charset="0"/>
              <a:buChar char="•"/>
            </a:pPr>
            <a:endParaRPr lang="en-GB" dirty="0">
              <a:solidFill>
                <a:schemeClr val="tx2"/>
              </a:solidFill>
            </a:endParaRPr>
          </a:p>
          <a:p>
            <a:pPr marL="285750" lvl="0" indent="-285750">
              <a:buFont typeface="Arial" panose="020B0604020202020204" pitchFamily="34" charset="0"/>
              <a:buChar char="•"/>
            </a:pPr>
            <a:r>
              <a:rPr lang="en-GB" dirty="0">
                <a:solidFill>
                  <a:schemeClr val="tx2"/>
                </a:solidFill>
              </a:rPr>
              <a:t>CBT works to identify these elements where problems occur in a given</a:t>
            </a:r>
            <a:r>
              <a:rPr lang="en-GB" baseline="0" dirty="0">
                <a:solidFill>
                  <a:schemeClr val="tx2"/>
                </a:solidFill>
              </a:rPr>
              <a:t> situation</a:t>
            </a:r>
            <a:r>
              <a:rPr lang="en-GB" dirty="0">
                <a:solidFill>
                  <a:schemeClr val="tx2"/>
                </a:solidFill>
              </a:rPr>
              <a:t> – the thoughts that a person is having (cognitions),the emotions they are feeling, the bodily sensations (autonomics)</a:t>
            </a:r>
            <a:r>
              <a:rPr lang="en-GB" baseline="0" dirty="0">
                <a:solidFill>
                  <a:schemeClr val="tx2"/>
                </a:solidFill>
              </a:rPr>
              <a:t> , the resulting behaviours.  CBT aims to interrupt the vicious cause and effect cycle by targeting one of these areas with precise interventions, and to engender a positive and helpful cycle.</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5</a:t>
            </a:fld>
            <a:endParaRPr lang="en-GB" dirty="0"/>
          </a:p>
        </p:txBody>
      </p:sp>
    </p:spTree>
    <p:extLst>
      <p:ext uri="{BB962C8B-B14F-4D97-AF65-F5344CB8AC3E}">
        <p14:creationId xmlns:p14="http://schemas.microsoft.com/office/powerpoint/2010/main" val="1260061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lvl="0" indent="-285750">
              <a:buFont typeface="Arial" panose="020B0604020202020204" pitchFamily="34" charset="0"/>
              <a:buChar char="•"/>
            </a:pPr>
            <a:r>
              <a:rPr lang="en-GB" dirty="0"/>
              <a:t>So, what is cognitive behavioural therapy?</a:t>
            </a:r>
            <a:r>
              <a:rPr lang="en-GB" dirty="0">
                <a:solidFill>
                  <a:schemeClr val="tx2"/>
                </a:solidFill>
              </a:rPr>
              <a:t> </a:t>
            </a:r>
          </a:p>
          <a:p>
            <a:pPr marL="285750" lvl="0" indent="-285750">
              <a:buFont typeface="Arial" panose="020B0604020202020204" pitchFamily="34" charset="0"/>
              <a:buChar char="•"/>
            </a:pPr>
            <a:r>
              <a:rPr lang="en-GB" dirty="0">
                <a:solidFill>
                  <a:schemeClr val="tx2"/>
                </a:solidFill>
              </a:rPr>
              <a:t>In adult IAPT, at a low-intensity level, cognitive-behavioural approaches are recommended in NICE guidelines for the treatment of many disorders.</a:t>
            </a:r>
          </a:p>
          <a:p>
            <a:pPr marL="285750" lvl="0" indent="-285750">
              <a:buFont typeface="Arial" panose="020B0604020202020204" pitchFamily="34" charset="0"/>
              <a:buChar char="•"/>
            </a:pPr>
            <a:r>
              <a:rPr lang="en-GB" dirty="0">
                <a:solidFill>
                  <a:schemeClr val="tx2"/>
                </a:solidFill>
              </a:rPr>
              <a:t>The evidence base for CBT as a treatment approach for psychological disorders in CYPs is steadily growing</a:t>
            </a:r>
          </a:p>
          <a:p>
            <a:pPr marL="285750" lvl="0" indent="-285750">
              <a:buFont typeface="Arial" panose="020B0604020202020204" pitchFamily="34" charset="0"/>
              <a:buChar char="•"/>
            </a:pPr>
            <a:endParaRPr lang="en-GB" dirty="0">
              <a:solidFill>
                <a:schemeClr val="tx2"/>
              </a:solidFill>
            </a:endParaRPr>
          </a:p>
          <a:p>
            <a:pPr marL="285750" lvl="0" indent="-285750">
              <a:buFont typeface="Arial" panose="020B0604020202020204" pitchFamily="34" charset="0"/>
              <a:buChar char="•"/>
            </a:pPr>
            <a:r>
              <a:rPr lang="en-GB" dirty="0">
                <a:solidFill>
                  <a:schemeClr val="tx2"/>
                </a:solidFill>
              </a:rPr>
              <a:t>CBT works to identify these elements where problems occur in a given</a:t>
            </a:r>
            <a:r>
              <a:rPr lang="en-GB" baseline="0" dirty="0">
                <a:solidFill>
                  <a:schemeClr val="tx2"/>
                </a:solidFill>
              </a:rPr>
              <a:t> situation</a:t>
            </a:r>
            <a:r>
              <a:rPr lang="en-GB" dirty="0">
                <a:solidFill>
                  <a:schemeClr val="tx2"/>
                </a:solidFill>
              </a:rPr>
              <a:t> – the thoughts that a person is having (cognitions),the emotions they are feeling, the bodily sensations (autonomics)</a:t>
            </a:r>
            <a:r>
              <a:rPr lang="en-GB" baseline="0" dirty="0">
                <a:solidFill>
                  <a:schemeClr val="tx2"/>
                </a:solidFill>
              </a:rPr>
              <a:t> , the resulting behaviours.  CBT aims to interrupt the vicious cause and effect cycle by targeting one of these areas with precise interventions, and to engender a positive and helpful cycle.</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6</a:t>
            </a:fld>
            <a:endParaRPr lang="en-GB" dirty="0"/>
          </a:p>
        </p:txBody>
      </p:sp>
    </p:spTree>
    <p:extLst>
      <p:ext uri="{BB962C8B-B14F-4D97-AF65-F5344CB8AC3E}">
        <p14:creationId xmlns:p14="http://schemas.microsoft.com/office/powerpoint/2010/main" val="1260061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lvl="0" indent="-285750">
              <a:buFont typeface="Arial" panose="020B0604020202020204" pitchFamily="34" charset="0"/>
              <a:buChar char="•"/>
            </a:pPr>
            <a:r>
              <a:rPr lang="en-GB" dirty="0"/>
              <a:t>So, what is cognitive behavioural therapy?</a:t>
            </a:r>
            <a:r>
              <a:rPr lang="en-GB" dirty="0">
                <a:solidFill>
                  <a:schemeClr val="tx2"/>
                </a:solidFill>
              </a:rPr>
              <a:t> </a:t>
            </a:r>
          </a:p>
          <a:p>
            <a:pPr marL="285750" lvl="0" indent="-285750">
              <a:buFont typeface="Arial" panose="020B0604020202020204" pitchFamily="34" charset="0"/>
              <a:buChar char="•"/>
            </a:pPr>
            <a:r>
              <a:rPr lang="en-GB" dirty="0">
                <a:solidFill>
                  <a:schemeClr val="tx2"/>
                </a:solidFill>
              </a:rPr>
              <a:t>In adult IAPT, at a low-intensity level, cognitive-behavioural approaches are recommended in NICE guidelines for the treatment of many disorders.</a:t>
            </a:r>
          </a:p>
          <a:p>
            <a:pPr marL="285750" lvl="0" indent="-285750">
              <a:buFont typeface="Arial" panose="020B0604020202020204" pitchFamily="34" charset="0"/>
              <a:buChar char="•"/>
            </a:pPr>
            <a:r>
              <a:rPr lang="en-GB" dirty="0">
                <a:solidFill>
                  <a:schemeClr val="tx2"/>
                </a:solidFill>
              </a:rPr>
              <a:t>The evidence base for CBT as a treatment approach for psychological disorders in CYPs is steadily growing</a:t>
            </a:r>
          </a:p>
          <a:p>
            <a:pPr marL="285750" lvl="0" indent="-285750">
              <a:buFont typeface="Arial" panose="020B0604020202020204" pitchFamily="34" charset="0"/>
              <a:buChar char="•"/>
            </a:pPr>
            <a:endParaRPr lang="en-GB" dirty="0">
              <a:solidFill>
                <a:schemeClr val="tx2"/>
              </a:solidFill>
            </a:endParaRPr>
          </a:p>
          <a:p>
            <a:pPr marL="285750" lvl="0" indent="-285750">
              <a:buFont typeface="Arial" panose="020B0604020202020204" pitchFamily="34" charset="0"/>
              <a:buChar char="•"/>
            </a:pPr>
            <a:r>
              <a:rPr lang="en-GB" dirty="0">
                <a:solidFill>
                  <a:schemeClr val="tx2"/>
                </a:solidFill>
              </a:rPr>
              <a:t>CBT works to identify these elements where problems occur in a given</a:t>
            </a:r>
            <a:r>
              <a:rPr lang="en-GB" baseline="0" dirty="0">
                <a:solidFill>
                  <a:schemeClr val="tx2"/>
                </a:solidFill>
              </a:rPr>
              <a:t> situation</a:t>
            </a:r>
            <a:r>
              <a:rPr lang="en-GB" dirty="0">
                <a:solidFill>
                  <a:schemeClr val="tx2"/>
                </a:solidFill>
              </a:rPr>
              <a:t> – the thoughts that a person is having (cognitions),the emotions they are feeling, the bodily sensations (autonomics)</a:t>
            </a:r>
            <a:r>
              <a:rPr lang="en-GB" baseline="0" dirty="0">
                <a:solidFill>
                  <a:schemeClr val="tx2"/>
                </a:solidFill>
              </a:rPr>
              <a:t> , the resulting behaviours.  CBT aims to interrupt the vicious cause and effect cycle by targeting one of these areas with precise interventions, and to engender a positive and helpful cycle.</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7</a:t>
            </a:fld>
            <a:endParaRPr lang="en-GB" dirty="0"/>
          </a:p>
        </p:txBody>
      </p:sp>
    </p:spTree>
    <p:extLst>
      <p:ext uri="{BB962C8B-B14F-4D97-AF65-F5344CB8AC3E}">
        <p14:creationId xmlns:p14="http://schemas.microsoft.com/office/powerpoint/2010/main" val="1260061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showing you this slide as it basically details the types</a:t>
            </a:r>
            <a:r>
              <a:rPr lang="en-GB" baseline="0" dirty="0"/>
              <a:t> of intervention that we offer at low intensity.  Low intensity cbt aims to sit below the camhs threshold and to target emerging problems and offer early intervention. </a:t>
            </a:r>
          </a:p>
          <a:p>
            <a:endParaRPr lang="en-GB" baseline="0" dirty="0"/>
          </a:p>
          <a:p>
            <a:r>
              <a:rPr lang="en-GB" baseline="0" dirty="0"/>
              <a:t>Low intensity cbt is recommended to help with depression, anxiety including generalised anxiety disorder (GAD), panic, agoraphobia, OCD (but only when the symptoms are taking up less than an hour a day of the yp time, social phobia and health anxiety, specific phobias such as fear of dogs etc, and behavioural difficulties with younger age children for which we offer a parenting intervention.</a:t>
            </a:r>
          </a:p>
          <a:p>
            <a:endParaRPr lang="en-GB" baseline="0" dirty="0"/>
          </a:p>
          <a:p>
            <a:r>
              <a:rPr lang="en-GB" baseline="0" dirty="0"/>
              <a:t>Adolescents and older primary age children may work with us 1:1, with younger children we will usually work with the parent as well, its up to families and individuals to decide what works for them.  Sessions will usually run for 8 – 1o weeks and last around a hour at a time, and can be carried out in school and in school time, as well as at cyp homes at times</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8</a:t>
            </a:fld>
            <a:endParaRPr lang="en-GB" dirty="0"/>
          </a:p>
        </p:txBody>
      </p:sp>
    </p:spTree>
    <p:extLst>
      <p:ext uri="{BB962C8B-B14F-4D97-AF65-F5344CB8AC3E}">
        <p14:creationId xmlns:p14="http://schemas.microsoft.com/office/powerpoint/2010/main" val="3961022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showing you this slide as it basically details the types</a:t>
            </a:r>
            <a:r>
              <a:rPr lang="en-GB" baseline="0" dirty="0"/>
              <a:t> of intervention that we offer at low intensity.  Low intensity cbt aims to sit below the camhs threshold and to target emerging problems and offer early intervention. </a:t>
            </a:r>
          </a:p>
          <a:p>
            <a:endParaRPr lang="en-GB" baseline="0" dirty="0"/>
          </a:p>
          <a:p>
            <a:r>
              <a:rPr lang="en-GB" baseline="0" dirty="0"/>
              <a:t>Low intensity cbt is recommended to help with depression, anxiety including generalised anxiety disorder (GAD), panic, agoraphobia, OCD (but only when the symptoms are taking up less than an hour a day of the yp time, social phobia and health anxiety, specific phobias such as fear of dogs etc, and behavioural difficulties with younger age children for which we offer a parenting intervention.</a:t>
            </a:r>
          </a:p>
          <a:p>
            <a:endParaRPr lang="en-GB" baseline="0" dirty="0"/>
          </a:p>
          <a:p>
            <a:r>
              <a:rPr lang="en-GB" baseline="0" dirty="0"/>
              <a:t>Adolescents and older primary age children may work with us 1:1, with younger children we will usually work with the parent as well, its up to families and individuals to decide what works for them.  Sessions will usually run for 8 – 1o weeks and last around a hour at a time, and can be carried out in school and in school time, as well as at cyp homes at times</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9</a:t>
            </a:fld>
            <a:endParaRPr lang="en-GB" dirty="0"/>
          </a:p>
        </p:txBody>
      </p:sp>
    </p:spTree>
    <p:extLst>
      <p:ext uri="{BB962C8B-B14F-4D97-AF65-F5344CB8AC3E}">
        <p14:creationId xmlns:p14="http://schemas.microsoft.com/office/powerpoint/2010/main" val="3961022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showing you this slide as it basically details the types</a:t>
            </a:r>
            <a:r>
              <a:rPr lang="en-GB" baseline="0" dirty="0"/>
              <a:t> of intervention that we offer at low intensity.  Low intensity cbt aims to sit below the camhs threshold and to target emerging problems and offer early intervention. </a:t>
            </a:r>
          </a:p>
          <a:p>
            <a:endParaRPr lang="en-GB" baseline="0" dirty="0"/>
          </a:p>
          <a:p>
            <a:r>
              <a:rPr lang="en-GB" baseline="0" dirty="0"/>
              <a:t>Low intensity cbt is recommended to help with depression, anxiety including generalised anxiety disorder (GAD), panic, agoraphobia, OCD (but only when the symptoms are taking up less than an hour a day of the yp time, social phobia and health anxiety, specific phobias such as fear of dogs etc, and behavioural difficulties with younger age children for which we offer a parenting intervention.</a:t>
            </a:r>
          </a:p>
          <a:p>
            <a:endParaRPr lang="en-GB" baseline="0" dirty="0"/>
          </a:p>
          <a:p>
            <a:r>
              <a:rPr lang="en-GB" baseline="0" dirty="0"/>
              <a:t>Adolescents and older primary age children may work with us 1:1, with younger children we will usually work with the parent as well, its up to families and individuals to decide what works for them.  Sessions will usually run for 8 – 1o weeks and last around a hour at a time, and can be carried out in school and in school time, as well as at cyp homes at times</a:t>
            </a:r>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10</a:t>
            </a:fld>
            <a:endParaRPr lang="en-GB" dirty="0"/>
          </a:p>
        </p:txBody>
      </p:sp>
    </p:spTree>
    <p:extLst>
      <p:ext uri="{BB962C8B-B14F-4D97-AF65-F5344CB8AC3E}">
        <p14:creationId xmlns:p14="http://schemas.microsoft.com/office/powerpoint/2010/main" val="39610225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2"/>
                </a:solidFill>
              </a:rPr>
              <a:t>Key components of low intensity cognitive behavioural therapy for children and young people:</a:t>
            </a:r>
          </a:p>
          <a:p>
            <a:r>
              <a:rPr lang="en-GB" dirty="0">
                <a:solidFill>
                  <a:schemeClr val="tx2"/>
                </a:solidFill>
              </a:rPr>
              <a:t> </a:t>
            </a:r>
          </a:p>
          <a:p>
            <a:pPr lvl="0" eaLnBrk="0" fontAlgn="base" hangingPunct="0"/>
            <a:r>
              <a:rPr lang="en-GB" b="1" dirty="0">
                <a:solidFill>
                  <a:schemeClr val="tx2"/>
                </a:solidFill>
              </a:rPr>
              <a:t>Assessment </a:t>
            </a:r>
            <a:r>
              <a:rPr lang="en-GB" dirty="0">
                <a:solidFill>
                  <a:schemeClr val="tx2"/>
                </a:solidFill>
              </a:rPr>
              <a:t>(finding out what the difficulties are).</a:t>
            </a:r>
          </a:p>
          <a:p>
            <a:pPr lvl="0" eaLnBrk="0" fontAlgn="base" hangingPunct="0"/>
            <a:r>
              <a:rPr lang="en-GB" b="1" dirty="0">
                <a:solidFill>
                  <a:schemeClr val="tx2"/>
                </a:solidFill>
              </a:rPr>
              <a:t>Formulation / Shared Understanding </a:t>
            </a:r>
            <a:r>
              <a:rPr lang="en-GB" dirty="0">
                <a:solidFill>
                  <a:schemeClr val="tx2"/>
                </a:solidFill>
              </a:rPr>
              <a:t>(shared understanding of how to make sense of their difficulties and what is keeping them going). </a:t>
            </a:r>
          </a:p>
          <a:p>
            <a:pPr lvl="0" eaLnBrk="0" fontAlgn="base" hangingPunct="0"/>
            <a:r>
              <a:rPr lang="en-GB" b="1" dirty="0">
                <a:solidFill>
                  <a:schemeClr val="tx2"/>
                </a:solidFill>
              </a:rPr>
              <a:t>Goal setting </a:t>
            </a:r>
            <a:r>
              <a:rPr lang="en-GB" dirty="0">
                <a:solidFill>
                  <a:schemeClr val="tx2"/>
                </a:solidFill>
              </a:rPr>
              <a:t>(deciding on joint goals that the young person and the therapist will work on).</a:t>
            </a:r>
          </a:p>
          <a:p>
            <a:pPr lvl="0" eaLnBrk="0" fontAlgn="base" hangingPunct="0"/>
            <a:r>
              <a:rPr lang="en-GB" b="1" dirty="0">
                <a:solidFill>
                  <a:schemeClr val="tx2"/>
                </a:solidFill>
              </a:rPr>
              <a:t>Psycho-education</a:t>
            </a:r>
            <a:r>
              <a:rPr lang="en-GB" dirty="0">
                <a:solidFill>
                  <a:schemeClr val="tx2"/>
                </a:solidFill>
              </a:rPr>
              <a:t> (giving the young person information that helps them make sense of what is going on and shows them they are not alone). </a:t>
            </a:r>
          </a:p>
          <a:p>
            <a:pPr lvl="0" eaLnBrk="0" fontAlgn="base" hangingPunct="0"/>
            <a:r>
              <a:rPr lang="en-GB" b="1" dirty="0">
                <a:solidFill>
                  <a:schemeClr val="tx2"/>
                </a:solidFill>
              </a:rPr>
              <a:t>Planned interventions </a:t>
            </a:r>
            <a:r>
              <a:rPr lang="en-GB" dirty="0">
                <a:solidFill>
                  <a:schemeClr val="tx2"/>
                </a:solidFill>
              </a:rPr>
              <a:t>(testing out new behaviours or new ways of thinking about situations). </a:t>
            </a:r>
          </a:p>
          <a:p>
            <a:pPr lvl="0" eaLnBrk="0" fontAlgn="base" hangingPunct="0"/>
            <a:r>
              <a:rPr lang="en-GB" b="1" dirty="0">
                <a:solidFill>
                  <a:schemeClr val="tx2"/>
                </a:solidFill>
              </a:rPr>
              <a:t>Relapse prevention </a:t>
            </a:r>
            <a:r>
              <a:rPr lang="en-GB" dirty="0">
                <a:solidFill>
                  <a:schemeClr val="tx2"/>
                </a:solidFill>
              </a:rPr>
              <a:t>(pulling all the learning from therapy together and making a ‘set back plan’ to help the young person deal with things in the future if they get a bit difficult again).</a:t>
            </a:r>
          </a:p>
          <a:p>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11</a:t>
            </a:fld>
            <a:endParaRPr lang="en-GB" dirty="0"/>
          </a:p>
        </p:txBody>
      </p:sp>
    </p:spTree>
    <p:extLst>
      <p:ext uri="{BB962C8B-B14F-4D97-AF65-F5344CB8AC3E}">
        <p14:creationId xmlns:p14="http://schemas.microsoft.com/office/powerpoint/2010/main" val="764997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2"/>
                </a:solidFill>
              </a:rPr>
              <a:t>Psychoeducational Groups:</a:t>
            </a:r>
          </a:p>
          <a:p>
            <a:pPr marL="285750" indent="-285750">
              <a:buFont typeface="Arial" panose="020B0604020202020204" pitchFamily="34" charset="0"/>
              <a:buChar char="•"/>
            </a:pPr>
            <a:r>
              <a:rPr lang="en-GB" dirty="0">
                <a:solidFill>
                  <a:schemeClr val="tx2"/>
                </a:solidFill>
              </a:rPr>
              <a:t>Designed to offer education and support to groups of young people who struggle with the same difficulties, and offer a sound basis for CBT.  Children may attend one of these groups before going on to 1:1 therapy.  </a:t>
            </a:r>
          </a:p>
          <a:p>
            <a:pPr marL="285750" indent="-285750">
              <a:buFont typeface="Arial" panose="020B0604020202020204" pitchFamily="34" charset="0"/>
              <a:buChar char="•"/>
            </a:pPr>
            <a:r>
              <a:rPr lang="en-GB" dirty="0">
                <a:solidFill>
                  <a:schemeClr val="tx2"/>
                </a:solidFill>
              </a:rPr>
              <a:t>Usually for groups of 8-12 young people.</a:t>
            </a:r>
          </a:p>
          <a:p>
            <a:r>
              <a:rPr lang="en-GB" dirty="0">
                <a:solidFill>
                  <a:schemeClr val="tx2"/>
                </a:solidFill>
              </a:rPr>
              <a:t>Subjects might include: Understanding and Managing Low Mood, Understanding and Managing Anxiety, Exam Stress, Body Image and the Media, Your Teenage Brain and how to manage your wellbeing. </a:t>
            </a:r>
          </a:p>
          <a:p>
            <a:r>
              <a:rPr lang="en-GB" b="1" dirty="0">
                <a:solidFill>
                  <a:schemeClr val="tx2"/>
                </a:solidFill>
              </a:rPr>
              <a:t>Peer Mentoring:</a:t>
            </a:r>
          </a:p>
          <a:p>
            <a:pPr marL="285750" indent="-285750">
              <a:buFont typeface="Arial" panose="020B0604020202020204" pitchFamily="34" charset="0"/>
              <a:buChar char="•"/>
            </a:pPr>
            <a:r>
              <a:rPr lang="en-GB" dirty="0">
                <a:solidFill>
                  <a:schemeClr val="tx2"/>
                </a:solidFill>
              </a:rPr>
              <a:t>The peer mentoring programme aims to support emotional resilience in young people.</a:t>
            </a:r>
          </a:p>
          <a:p>
            <a:pPr marL="285750" indent="-285750">
              <a:buFont typeface="Arial" panose="020B0604020202020204" pitchFamily="34" charset="0"/>
              <a:buChar char="•"/>
            </a:pPr>
            <a:r>
              <a:rPr lang="en-GB" dirty="0">
                <a:solidFill>
                  <a:schemeClr val="tx2"/>
                </a:solidFill>
              </a:rPr>
              <a:t>Offers a 10 week course for 8-12 young people centred around training mental health peers and offering support and mentorship to younger children at the school</a:t>
            </a:r>
          </a:p>
          <a:p>
            <a:pPr marL="285750" indent="-285750">
              <a:buFont typeface="Arial" panose="020B0604020202020204" pitchFamily="34" charset="0"/>
              <a:buChar char="•"/>
            </a:pPr>
            <a:endParaRPr lang="en-GB" dirty="0">
              <a:solidFill>
                <a:schemeClr val="tx2"/>
              </a:solidFill>
            </a:endParaRPr>
          </a:p>
          <a:p>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12</a:t>
            </a:fld>
            <a:endParaRPr lang="en-GB" dirty="0"/>
          </a:p>
        </p:txBody>
      </p:sp>
    </p:spTree>
    <p:extLst>
      <p:ext uri="{BB962C8B-B14F-4D97-AF65-F5344CB8AC3E}">
        <p14:creationId xmlns:p14="http://schemas.microsoft.com/office/powerpoint/2010/main" val="87656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dirty="0">
                <a:solidFill>
                  <a:schemeClr val="tx2"/>
                </a:solidFill>
              </a:rPr>
              <a:t>Consultation is the opportunity to talk through any mental health related concerns which you may have regarding a young person who attends the school in which you work, and is open to all staff members at the school.  The sessions are confidential, unless risk is disclosed and this will be explained further within the session.  We do ask that you anonymise any child information.</a:t>
            </a:r>
          </a:p>
          <a:p>
            <a:endParaRPr lang="en-GB" dirty="0">
              <a:solidFill>
                <a:schemeClr val="tx2"/>
              </a:solidFill>
            </a:endParaRPr>
          </a:p>
          <a:p>
            <a:pPr marL="285750" indent="-285750">
              <a:buFont typeface="Arial" panose="020B0604020202020204" pitchFamily="34" charset="0"/>
              <a:buChar char="•"/>
            </a:pPr>
            <a:r>
              <a:rPr lang="en-GB" dirty="0">
                <a:solidFill>
                  <a:schemeClr val="tx2"/>
                </a:solidFill>
              </a:rPr>
              <a:t>Sessions are usually between 20-40 minutes long.  An example question to bring could be ‘A girl in my class is very quiet and isolated.  I don’t know how to help her.’  Within consultation we won’t ‘tell’ you what to do, but instead we will aim to collaboratively find a solution or find out where you could gain further support.</a:t>
            </a:r>
          </a:p>
          <a:p>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17</a:t>
            </a:fld>
            <a:endParaRPr lang="en-GB" dirty="0"/>
          </a:p>
        </p:txBody>
      </p:sp>
    </p:spTree>
    <p:extLst>
      <p:ext uri="{BB962C8B-B14F-4D97-AF65-F5344CB8AC3E}">
        <p14:creationId xmlns:p14="http://schemas.microsoft.com/office/powerpoint/2010/main" val="3130771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solidFill>
                  <a:schemeClr val="tx2"/>
                </a:solidFill>
              </a:rPr>
              <a:t> We also offer short staff training sessions on child and adolescent mental health and wellbeing.</a:t>
            </a:r>
          </a:p>
          <a:p>
            <a:pPr marL="0" indent="0">
              <a:buNone/>
            </a:pPr>
            <a:endParaRPr lang="en-GB" sz="1200" dirty="0">
              <a:solidFill>
                <a:schemeClr val="tx2"/>
              </a:solidFill>
            </a:endParaRPr>
          </a:p>
          <a:p>
            <a:pPr marL="0" indent="0">
              <a:buNone/>
            </a:pPr>
            <a:r>
              <a:rPr lang="en-GB" sz="1200" dirty="0">
                <a:solidFill>
                  <a:schemeClr val="tx2"/>
                </a:solidFill>
              </a:rPr>
              <a:t>Sessions could be on subjects such as:</a:t>
            </a:r>
          </a:p>
          <a:p>
            <a:endParaRPr lang="en-GB" sz="1200" dirty="0">
              <a:solidFill>
                <a:schemeClr val="tx2"/>
              </a:solidFill>
            </a:endParaRPr>
          </a:p>
          <a:p>
            <a:r>
              <a:rPr lang="en-GB" sz="1200" dirty="0">
                <a:solidFill>
                  <a:schemeClr val="tx2"/>
                </a:solidFill>
              </a:rPr>
              <a:t>Common Mental Health problems in children and how to recognise them</a:t>
            </a:r>
          </a:p>
          <a:p>
            <a:r>
              <a:rPr lang="en-GB" sz="1200" dirty="0">
                <a:solidFill>
                  <a:schemeClr val="tx2"/>
                </a:solidFill>
              </a:rPr>
              <a:t>Low Mood – what it looks like in children and how CBT can help</a:t>
            </a:r>
          </a:p>
          <a:p>
            <a:r>
              <a:rPr lang="en-GB" sz="1200" dirty="0">
                <a:solidFill>
                  <a:schemeClr val="tx2"/>
                </a:solidFill>
              </a:rPr>
              <a:t>Anxiety – what it looks like in children and how CBT can help</a:t>
            </a:r>
          </a:p>
          <a:p>
            <a:r>
              <a:rPr lang="en-GB" sz="1200" dirty="0">
                <a:solidFill>
                  <a:schemeClr val="tx2"/>
                </a:solidFill>
              </a:rPr>
              <a:t>The Adolescent Brain - and how it affects them in school</a:t>
            </a:r>
          </a:p>
          <a:p>
            <a:endParaRPr lang="en-GB" dirty="0"/>
          </a:p>
        </p:txBody>
      </p:sp>
      <p:sp>
        <p:nvSpPr>
          <p:cNvPr id="4" name="Slide Number Placeholder 3"/>
          <p:cNvSpPr>
            <a:spLocks noGrp="1"/>
          </p:cNvSpPr>
          <p:nvPr>
            <p:ph type="sldNum" sz="quarter" idx="10"/>
          </p:nvPr>
        </p:nvSpPr>
        <p:spPr/>
        <p:txBody>
          <a:bodyPr/>
          <a:lstStyle/>
          <a:p>
            <a:fld id="{DA32E72B-D49A-4C5F-878E-CD0DD98D9535}" type="slidenum">
              <a:rPr lang="en-GB" smtClean="0"/>
              <a:t>18</a:t>
            </a:fld>
            <a:endParaRPr lang="en-GB" dirty="0"/>
          </a:p>
        </p:txBody>
      </p:sp>
    </p:spTree>
    <p:extLst>
      <p:ext uri="{BB962C8B-B14F-4D97-AF65-F5344CB8AC3E}">
        <p14:creationId xmlns:p14="http://schemas.microsoft.com/office/powerpoint/2010/main" val="495990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E1DF6-D25C-4326-879F-652C2D17B8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686D57-9B48-4387-8E95-687EAD455B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48C333-7691-4CC2-A4D7-C1761DE193F6}"/>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5" name="Footer Placeholder 4">
            <a:extLst>
              <a:ext uri="{FF2B5EF4-FFF2-40B4-BE49-F238E27FC236}">
                <a16:creationId xmlns:a16="http://schemas.microsoft.com/office/drawing/2014/main" id="{D0BB0656-42F8-4360-B7AC-D45380C8727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14A3EA0-5988-45E4-BE97-77C23213A7E0}"/>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2331209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1EAA7-5308-4159-8DEF-0C72EA932D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1F84E1-3577-478C-A457-28BECAD825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37EB2A-6770-4500-A69B-CDCE72F6F22B}"/>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5" name="Footer Placeholder 4">
            <a:extLst>
              <a:ext uri="{FF2B5EF4-FFF2-40B4-BE49-F238E27FC236}">
                <a16:creationId xmlns:a16="http://schemas.microsoft.com/office/drawing/2014/main" id="{9160F8D9-42FC-47D5-A47E-94C38B48DE1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93B50F0-6D03-471F-A079-55CAFD6CE4B6}"/>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1286282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9B2E7-69ED-477C-A865-758C515DBF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DADE8E-0FEF-40C7-83E9-CCF1F7A766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D3E5EC-40D4-48DB-90C4-EB275C5CF8DA}"/>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5" name="Footer Placeholder 4">
            <a:extLst>
              <a:ext uri="{FF2B5EF4-FFF2-40B4-BE49-F238E27FC236}">
                <a16:creationId xmlns:a16="http://schemas.microsoft.com/office/drawing/2014/main" id="{DC727165-9364-4A74-A69E-5AFA86D5DDA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BEE355C-49BC-4885-A162-08F7188829D5}"/>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1675516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402F2-2EBE-4274-88A8-21456FF1A5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F08FBF-8DDF-42B9-AA7B-28413D6F32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F9E4F9-34BE-41BF-8884-EB1F7D6394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95B226-75AC-4DCB-B92B-6D771390B6CB}"/>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6" name="Footer Placeholder 5">
            <a:extLst>
              <a:ext uri="{FF2B5EF4-FFF2-40B4-BE49-F238E27FC236}">
                <a16:creationId xmlns:a16="http://schemas.microsoft.com/office/drawing/2014/main" id="{AC0D780F-E1FB-42B2-A1A2-4CE5D94F3844}"/>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E264455-3A81-47B6-B8DB-D03AEA9BAC7D}"/>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2534359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F4D9D-99F2-47BE-A178-BD8D763686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CA7572-2DAD-4ABB-8053-D84F941478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BA26D7-B08B-4295-B332-E79E51B045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1D2769-4FEE-4438-9FE5-3AA4E47B06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EAA879-B3AA-4EB2-A963-0B6C322340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0B8EA0-D81D-4D07-A476-3427E868B9B1}"/>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8" name="Footer Placeholder 7">
            <a:extLst>
              <a:ext uri="{FF2B5EF4-FFF2-40B4-BE49-F238E27FC236}">
                <a16:creationId xmlns:a16="http://schemas.microsoft.com/office/drawing/2014/main" id="{746E6302-BEF7-49A3-9668-D396E5A109AA}"/>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DA3730BE-D055-4E8C-AE8E-E3A83F9794F1}"/>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1610049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6959F-82E7-450E-A08D-30CDAAD63A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79EB9F-BF78-42CD-A25F-CFFE431CC466}"/>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4" name="Footer Placeholder 3">
            <a:extLst>
              <a:ext uri="{FF2B5EF4-FFF2-40B4-BE49-F238E27FC236}">
                <a16:creationId xmlns:a16="http://schemas.microsoft.com/office/drawing/2014/main" id="{D80ACB5A-86DB-4D3B-B705-97305A31C80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EC2C3D39-C001-4FF2-A212-7791EA0F6297}"/>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3853296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FFEAEF-58B1-4284-883D-10CF659D3AED}"/>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3" name="Footer Placeholder 2">
            <a:extLst>
              <a:ext uri="{FF2B5EF4-FFF2-40B4-BE49-F238E27FC236}">
                <a16:creationId xmlns:a16="http://schemas.microsoft.com/office/drawing/2014/main" id="{63B1AE6B-73F3-4BBC-A978-C26296D147B3}"/>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75E83779-F550-489A-ACA8-9387A713472F}"/>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3052013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B9E21-5623-4BB0-99F0-5B9C2A0F5A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4C8A46-7B41-4880-8D3E-83F28130C8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DCDE5BD-921B-44A0-B441-F3C492D868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94AE06-3A4D-46C4-AC1F-764F360A8A00}"/>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6" name="Footer Placeholder 5">
            <a:extLst>
              <a:ext uri="{FF2B5EF4-FFF2-40B4-BE49-F238E27FC236}">
                <a16:creationId xmlns:a16="http://schemas.microsoft.com/office/drawing/2014/main" id="{187CC1C1-4267-4A28-B98B-CCAAF433DD3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977F18C-0DC1-40CB-A9EE-80C4C7596464}"/>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103015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278EC-33C0-4A0B-A283-680005FE97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8950495-FCEF-46EB-8FE1-9FB93FEAA6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B6BE5E83-7BDA-4405-BC85-08BB198713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C6B59E-5F64-41E3-AAAB-84730193DF35}"/>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6" name="Footer Placeholder 5">
            <a:extLst>
              <a:ext uri="{FF2B5EF4-FFF2-40B4-BE49-F238E27FC236}">
                <a16:creationId xmlns:a16="http://schemas.microsoft.com/office/drawing/2014/main" id="{E121EF6A-1F39-457F-AD40-809CD68CF56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A01DC40-3D6A-4F6C-9DE1-F633D7CDF914}"/>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190747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881B-EB3B-4A46-B721-B0E401752A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D941D4-22F9-4F06-A1BB-7730E7491E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240EE-33E4-4212-8808-E80D2D979687}"/>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5" name="Footer Placeholder 4">
            <a:extLst>
              <a:ext uri="{FF2B5EF4-FFF2-40B4-BE49-F238E27FC236}">
                <a16:creationId xmlns:a16="http://schemas.microsoft.com/office/drawing/2014/main" id="{E712F130-35A7-41E7-85FA-D19C74ED440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EAC19EC-741F-499B-A430-8BD02E62F253}"/>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3538535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C38BF6-1F14-402F-963D-9C3CDF2EB6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075AD3-5FD9-4B88-81E6-0E1AF9CBAB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72DC99-19B4-43FC-8291-BA1728C3B0DE}"/>
              </a:ext>
            </a:extLst>
          </p:cNvPr>
          <p:cNvSpPr>
            <a:spLocks noGrp="1"/>
          </p:cNvSpPr>
          <p:nvPr>
            <p:ph type="dt" sz="half" idx="10"/>
          </p:nvPr>
        </p:nvSpPr>
        <p:spPr/>
        <p:txBody>
          <a:bodyPr/>
          <a:lstStyle/>
          <a:p>
            <a:fld id="{014BAB1E-87A3-4208-A38D-BD0718AFAC3D}" type="datetimeFigureOut">
              <a:rPr lang="en-GB" smtClean="0"/>
              <a:t>30/03/2022</a:t>
            </a:fld>
            <a:endParaRPr lang="en-GB" dirty="0"/>
          </a:p>
        </p:txBody>
      </p:sp>
      <p:sp>
        <p:nvSpPr>
          <p:cNvPr id="5" name="Footer Placeholder 4">
            <a:extLst>
              <a:ext uri="{FF2B5EF4-FFF2-40B4-BE49-F238E27FC236}">
                <a16:creationId xmlns:a16="http://schemas.microsoft.com/office/drawing/2014/main" id="{9C3E7E5E-D7C9-4E22-973A-5B5DE51E4D8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294FAFC-8FA5-4497-8BA4-5278E6471504}"/>
              </a:ext>
            </a:extLst>
          </p:cNvPr>
          <p:cNvSpPr>
            <a:spLocks noGrp="1"/>
          </p:cNvSpPr>
          <p:nvPr>
            <p:ph type="sldNum" sz="quarter" idx="12"/>
          </p:nvPr>
        </p:nvSpPr>
        <p:spPr/>
        <p:txBody>
          <a:bodyPr/>
          <a:lstStyle/>
          <a:p>
            <a:fld id="{BF8B117C-A161-4542-A88E-6A8BB743F3E3}" type="slidenum">
              <a:rPr lang="en-GB" smtClean="0"/>
              <a:t>‹#›</a:t>
            </a:fld>
            <a:endParaRPr lang="en-GB" dirty="0"/>
          </a:p>
        </p:txBody>
      </p:sp>
    </p:spTree>
    <p:extLst>
      <p:ext uri="{BB962C8B-B14F-4D97-AF65-F5344CB8AC3E}">
        <p14:creationId xmlns:p14="http://schemas.microsoft.com/office/powerpoint/2010/main" val="1634960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30FA0C-7E58-41FE-ACA5-671959FE8F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CAEFC7-2EDD-4AE0-B237-57F86DA667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A06953-14E7-43C5-B4D3-3092E978B6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4BAB1E-87A3-4208-A38D-BD0718AFAC3D}" type="datetimeFigureOut">
              <a:rPr lang="en-GB" smtClean="0"/>
              <a:t>30/03/2022</a:t>
            </a:fld>
            <a:endParaRPr lang="en-GB" dirty="0"/>
          </a:p>
        </p:txBody>
      </p:sp>
      <p:sp>
        <p:nvSpPr>
          <p:cNvPr id="5" name="Footer Placeholder 4">
            <a:extLst>
              <a:ext uri="{FF2B5EF4-FFF2-40B4-BE49-F238E27FC236}">
                <a16:creationId xmlns:a16="http://schemas.microsoft.com/office/drawing/2014/main" id="{831DB132-386D-4409-8D72-E5C0320A0E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7BC5D0B6-8F51-4B88-8D80-A98AA79569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B117C-A161-4542-A88E-6A8BB743F3E3}" type="slidenum">
              <a:rPr lang="en-GB" smtClean="0"/>
              <a:t>‹#›</a:t>
            </a:fld>
            <a:endParaRPr lang="en-GB" dirty="0"/>
          </a:p>
        </p:txBody>
      </p:sp>
    </p:spTree>
    <p:extLst>
      <p:ext uri="{BB962C8B-B14F-4D97-AF65-F5344CB8AC3E}">
        <p14:creationId xmlns:p14="http://schemas.microsoft.com/office/powerpoint/2010/main" val="23351743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consultations/transforming-children-and-young-peoples-mental-health-provision-a-green-paper#:~:text=The%20green%20paper%20focuses%20on,designated%20lead%20for%20mental%20health"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13"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diagramColors" Target="../diagrams/colors2.xml"/><Relationship Id="rId12"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2.xml"/><Relationship Id="rId11" Type="http://schemas.openxmlformats.org/officeDocument/2006/relationships/image" Target="../media/image7.png"/><Relationship Id="rId5" Type="http://schemas.openxmlformats.org/officeDocument/2006/relationships/diagramLayout" Target="../diagrams/layout2.xml"/><Relationship Id="rId10" Type="http://schemas.openxmlformats.org/officeDocument/2006/relationships/image" Target="../media/image6.png"/><Relationship Id="rId4" Type="http://schemas.openxmlformats.org/officeDocument/2006/relationships/diagramData" Target="../diagrams/data2.xm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13"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diagramQuickStyle" Target="../diagrams/quickStyle3.xml"/><Relationship Id="rId12"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Layout" Target="../diagrams/layout3.xml"/><Relationship Id="rId11" Type="http://schemas.openxmlformats.org/officeDocument/2006/relationships/image" Target="../media/image7.png"/><Relationship Id="rId5" Type="http://schemas.openxmlformats.org/officeDocument/2006/relationships/diagramData" Target="../diagrams/data3.xml"/><Relationship Id="rId10" Type="http://schemas.openxmlformats.org/officeDocument/2006/relationships/image" Target="../media/image6.png"/><Relationship Id="rId4" Type="http://schemas.openxmlformats.org/officeDocument/2006/relationships/image" Target="../media/image5.png"/><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13"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diagramQuickStyle" Target="../diagrams/quickStyle4.xml"/><Relationship Id="rId12"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Layout" Target="../diagrams/layout4.xml"/><Relationship Id="rId11" Type="http://schemas.openxmlformats.org/officeDocument/2006/relationships/image" Target="../media/image7.png"/><Relationship Id="rId5" Type="http://schemas.openxmlformats.org/officeDocument/2006/relationships/diagramData" Target="../diagrams/data4.xml"/><Relationship Id="rId10" Type="http://schemas.openxmlformats.org/officeDocument/2006/relationships/image" Target="../media/image6.png"/><Relationship Id="rId4" Type="http://schemas.openxmlformats.org/officeDocument/2006/relationships/image" Target="../media/image5.png"/><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4.png"/><Relationship Id="rId7" Type="http://schemas.openxmlformats.org/officeDocument/2006/relationships/diagramColors" Target="../diagrams/colors5.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pathways.nice.org.uk/pathways/social-and-emotional-wellbeing-for-children-and-young-people" TargetMode="External"/><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4.png"/><Relationship Id="rId7" Type="http://schemas.openxmlformats.org/officeDocument/2006/relationships/diagramQuickStyle" Target="../diagrams/quickStyle6.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20.png"/><Relationship Id="rId9" Type="http://schemas.microsoft.com/office/2007/relationships/diagramDrawing" Target="../diagrams/drawing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1524000" y="1988841"/>
            <a:ext cx="9144000" cy="1470025"/>
          </a:xfrm>
        </p:spPr>
        <p:txBody>
          <a:bodyPr>
            <a:normAutofit/>
          </a:bodyPr>
          <a:lstStyle/>
          <a:p>
            <a:r>
              <a:rPr lang="en-GB" b="1" cap="all" dirty="0">
                <a:solidFill>
                  <a:srgbClr val="007AC2"/>
                </a:solidFill>
                <a:latin typeface="Arial" panose="020B0604020202020204" pitchFamily="34" charset="0"/>
                <a:cs typeface="Arial" panose="020B0604020202020204" pitchFamily="34" charset="0"/>
              </a:rPr>
              <a:t>WELCOME</a:t>
            </a:r>
          </a:p>
        </p:txBody>
      </p:sp>
      <p:pic>
        <p:nvPicPr>
          <p:cNvPr id="5" name="Picture 2" descr="G:\PCHComms\New identity for PCH\LIVEWELL _LOGOS\LIVEWELL _LOGOS\Livewell_RG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1348" y="107368"/>
            <a:ext cx="3709148" cy="15934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7529" y="5862714"/>
            <a:ext cx="6657975"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1524000" y="3429001"/>
            <a:ext cx="9144000" cy="2170089"/>
          </a:xfrm>
          <a:prstGeom prst="rect">
            <a:avLst/>
          </a:prstGeom>
          <a:solidFill>
            <a:srgbClr val="03B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Subtitle 2"/>
          <p:cNvSpPr>
            <a:spLocks noGrp="1"/>
          </p:cNvSpPr>
          <p:nvPr>
            <p:ph type="subTitle" idx="1"/>
          </p:nvPr>
        </p:nvSpPr>
        <p:spPr>
          <a:xfrm>
            <a:off x="2207568" y="3789041"/>
            <a:ext cx="7920880" cy="1752600"/>
          </a:xfrm>
        </p:spPr>
        <p:txBody>
          <a:bodyPr>
            <a:normAutofit/>
          </a:bodyPr>
          <a:lstStyle/>
          <a:p>
            <a:r>
              <a:rPr lang="en-GB" sz="3600" b="1" dirty="0">
                <a:solidFill>
                  <a:schemeClr val="bg1"/>
                </a:solidFill>
                <a:latin typeface="Arial" panose="020B0604020202020204" pitchFamily="34" charset="0"/>
                <a:cs typeface="Arial" panose="020B0604020202020204" pitchFamily="34" charset="0"/>
              </a:rPr>
              <a:t>Introduction from Mental Health Support Team (MHST)</a:t>
            </a:r>
          </a:p>
        </p:txBody>
      </p:sp>
      <p:sp>
        <p:nvSpPr>
          <p:cNvPr id="2" name="Rectangle 1"/>
          <p:cNvSpPr/>
          <p:nvPr/>
        </p:nvSpPr>
        <p:spPr>
          <a:xfrm>
            <a:off x="1415480" y="6405638"/>
            <a:ext cx="9361040" cy="479746"/>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7AC2"/>
              </a:solidFill>
            </a:endParaRPr>
          </a:p>
        </p:txBody>
      </p:sp>
      <p:pic>
        <p:nvPicPr>
          <p:cNvPr id="1027" name="Picture 3" descr="G:\LivewellSWCOMMS\RESOURCES Image library\Logo Files\Logo files\New Strapline 2019\New strapline reversed.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4582" b="32709"/>
          <a:stretch/>
        </p:blipFill>
        <p:spPr bwMode="auto">
          <a:xfrm>
            <a:off x="2888507" y="6468898"/>
            <a:ext cx="6414986" cy="353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6720622"/>
      </p:ext>
    </p:extLst>
  </p:cSld>
  <p:clrMapOvr>
    <a:masterClrMapping/>
  </p:clrMapOvr>
  <mc:AlternateContent xmlns:mc="http://schemas.openxmlformats.org/markup-compatibility/2006" xmlns:p14="http://schemas.microsoft.com/office/powerpoint/2010/main">
    <mc:Choice Requires="p14">
      <p:transition spd="slow" p14:dur="2000" advTm="60011"/>
    </mc:Choice>
    <mc:Fallback xmlns="">
      <p:transition spd="slow" advTm="600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Mental Health Support Team</a:t>
            </a:r>
          </a:p>
          <a:p>
            <a:pPr algn="l"/>
            <a:r>
              <a:rPr lang="en-GB" sz="2800" b="1" cap="all" dirty="0">
                <a:solidFill>
                  <a:schemeClr val="bg1"/>
                </a:solidFill>
                <a:latin typeface="Arial" panose="020B0604020202020204" pitchFamily="34" charset="0"/>
                <a:cs typeface="Arial" panose="020B0604020202020204" pitchFamily="34" charset="0"/>
              </a:rPr>
              <a:t>The PLYMOUTH team</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1600" dirty="0">
                <a:solidFill>
                  <a:schemeClr val="tx2"/>
                </a:solidFill>
                <a:latin typeface="Arial" panose="020B0604020202020204" pitchFamily="34" charset="0"/>
                <a:cs typeface="Arial" panose="020B0604020202020204" pitchFamily="34" charset="0"/>
              </a:rPr>
              <a:t>Livewell has a  Mental Health Support Team made up of  Educational Mental Health Practitioners (EMHP’s) and support workers,  who are working across the city. </a:t>
            </a:r>
          </a:p>
          <a:p>
            <a:pPr marL="0" indent="0">
              <a:buNone/>
            </a:pPr>
            <a:r>
              <a:rPr lang="en-GB" sz="1600" dirty="0">
                <a:solidFill>
                  <a:schemeClr val="tx2"/>
                </a:solidFill>
                <a:latin typeface="Arial" panose="020B0604020202020204" pitchFamily="34" charset="0"/>
                <a:cs typeface="Arial" panose="020B0604020202020204" pitchFamily="34" charset="0"/>
              </a:rPr>
              <a:t>EMHPs are employed by Livewell Southwest and are supported and connected to the wider mental health support in the city.</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Support offered by Educational Mental Health Practitioners includes:</a:t>
            </a:r>
          </a:p>
          <a:p>
            <a:pPr marL="0" indent="0">
              <a:buNone/>
            </a:pPr>
            <a:endParaRPr lang="en-GB" sz="2000" dirty="0">
              <a:latin typeface="Arial" panose="020B0604020202020204" pitchFamily="34" charset="0"/>
              <a:cs typeface="Arial" panose="020B0604020202020204" pitchFamily="34" charset="0"/>
            </a:endParaRPr>
          </a:p>
          <a:p>
            <a:r>
              <a:rPr lang="en-GB" sz="1600" dirty="0">
                <a:solidFill>
                  <a:schemeClr val="tx2"/>
                </a:solidFill>
                <a:latin typeface="Arial" panose="020B0604020202020204" pitchFamily="34" charset="0"/>
                <a:cs typeface="Arial" panose="020B0604020202020204" pitchFamily="34" charset="0"/>
              </a:rPr>
              <a:t>One to one Low Intensity Cognitive Behavioural Therapy sessions with children and young people (CYP) 5-18 years</a:t>
            </a:r>
          </a:p>
          <a:p>
            <a:r>
              <a:rPr lang="en-GB" sz="1600" dirty="0">
                <a:solidFill>
                  <a:schemeClr val="tx2"/>
                </a:solidFill>
                <a:latin typeface="Arial" panose="020B0604020202020204" pitchFamily="34" charset="0"/>
                <a:cs typeface="Arial" panose="020B0604020202020204" pitchFamily="34" charset="0"/>
              </a:rPr>
              <a:t>Group psychoeducation sessions for CYP on mental health and emotional wellbeing</a:t>
            </a:r>
          </a:p>
          <a:p>
            <a:r>
              <a:rPr lang="en-GB" sz="1600" dirty="0">
                <a:solidFill>
                  <a:schemeClr val="tx2"/>
                </a:solidFill>
                <a:latin typeface="Arial" panose="020B0604020202020204" pitchFamily="34" charset="0"/>
                <a:cs typeface="Arial" panose="020B0604020202020204" pitchFamily="34" charset="0"/>
              </a:rPr>
              <a:t>Staff training on mental health and wellbeing</a:t>
            </a:r>
          </a:p>
          <a:p>
            <a:r>
              <a:rPr lang="en-GB" sz="1600" dirty="0">
                <a:solidFill>
                  <a:schemeClr val="tx2"/>
                </a:solidFill>
                <a:latin typeface="Arial" panose="020B0604020202020204" pitchFamily="34" charset="0"/>
                <a:cs typeface="Arial" panose="020B0604020202020204" pitchFamily="34" charset="0"/>
              </a:rPr>
              <a:t>Support for schools in adopting a whole school approach to mental health, including a supported audit of wellbeing needs</a:t>
            </a:r>
          </a:p>
          <a:p>
            <a:r>
              <a:rPr lang="en-GB" sz="1600" dirty="0">
                <a:solidFill>
                  <a:schemeClr val="tx2"/>
                </a:solidFill>
                <a:latin typeface="Arial" panose="020B0604020202020204" pitchFamily="34" charset="0"/>
                <a:cs typeface="Arial" panose="020B0604020202020204" pitchFamily="34" charset="0"/>
              </a:rPr>
              <a:t>Staff consultation offer </a:t>
            </a:r>
          </a:p>
          <a:p>
            <a:r>
              <a:rPr lang="en-GB" sz="1600" dirty="0">
                <a:solidFill>
                  <a:schemeClr val="tx2"/>
                </a:solidFill>
                <a:latin typeface="Arial" panose="020B0604020202020204" pitchFamily="34" charset="0"/>
                <a:cs typeface="Arial" panose="020B0604020202020204" pitchFamily="34" charset="0"/>
              </a:rPr>
              <a:t>Support to set up and run peer mentoring groups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98587333"/>
      </p:ext>
    </p:extLst>
  </p:cSld>
  <p:clrMapOvr>
    <a:masterClrMapping/>
  </p:clrMapOvr>
  <mc:AlternateContent xmlns:mc="http://schemas.openxmlformats.org/markup-compatibility/2006" xmlns:p14="http://schemas.microsoft.com/office/powerpoint/2010/main">
    <mc:Choice Requires="p14">
      <p:transition spd="slow" p14:dur="2000" advTm="73382"/>
    </mc:Choice>
    <mc:Fallback xmlns="">
      <p:transition spd="slow" advTm="733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2347366" y="78405"/>
            <a:ext cx="6536380"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The rationale for mental health support in school</a:t>
            </a:r>
          </a:p>
        </p:txBody>
      </p:sp>
      <p:pic>
        <p:nvPicPr>
          <p:cNvPr id="10" name="Picture 3" descr="G:\PCHComms\New identity for PCH\LIVEWELL _LOGOS\LIVEWELL _LOGOS\Livewell_REVERS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a:extLst>
              <a:ext uri="{FF2B5EF4-FFF2-40B4-BE49-F238E27FC236}">
                <a16:creationId xmlns:a16="http://schemas.microsoft.com/office/drawing/2014/main" id="{73880E64-763E-43DC-81F5-4EF381429BFA}"/>
              </a:ext>
            </a:extLst>
          </p:cNvPr>
          <p:cNvGrpSpPr/>
          <p:nvPr/>
        </p:nvGrpSpPr>
        <p:grpSpPr>
          <a:xfrm>
            <a:off x="2799377" y="1730025"/>
            <a:ext cx="6178165" cy="1561816"/>
            <a:chOff x="0" y="237268"/>
            <a:chExt cx="6178165" cy="2125743"/>
          </a:xfrm>
        </p:grpSpPr>
        <p:sp>
          <p:nvSpPr>
            <p:cNvPr id="7" name="Rectangle: Rounded Corners 6">
              <a:extLst>
                <a:ext uri="{FF2B5EF4-FFF2-40B4-BE49-F238E27FC236}">
                  <a16:creationId xmlns:a16="http://schemas.microsoft.com/office/drawing/2014/main" id="{FC7FA1D8-85C0-4614-B975-87485AFA3954}"/>
                </a:ext>
              </a:extLst>
            </p:cNvPr>
            <p:cNvSpPr/>
            <p:nvPr/>
          </p:nvSpPr>
          <p:spPr>
            <a:xfrm>
              <a:off x="0" y="237268"/>
              <a:ext cx="6178165" cy="2125743"/>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ectangle: Rounded Corners 4">
              <a:extLst>
                <a:ext uri="{FF2B5EF4-FFF2-40B4-BE49-F238E27FC236}">
                  <a16:creationId xmlns:a16="http://schemas.microsoft.com/office/drawing/2014/main" id="{0140EB81-16CC-4132-B077-BF7833095639}"/>
                </a:ext>
              </a:extLst>
            </p:cNvPr>
            <p:cNvSpPr txBox="1"/>
            <p:nvPr/>
          </p:nvSpPr>
          <p:spPr>
            <a:xfrm>
              <a:off x="103770" y="341038"/>
              <a:ext cx="5970625" cy="19182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r>
                <a:rPr lang="en-GB" dirty="0">
                  <a:solidFill>
                    <a:schemeClr val="bg1"/>
                  </a:solidFill>
                  <a:latin typeface="Arial" panose="020B0604020202020204" pitchFamily="34" charset="0"/>
                  <a:cs typeface="Arial" panose="020B0604020202020204" pitchFamily="34" charset="0"/>
                </a:rPr>
                <a:t>In 2017, the government published the response to the </a:t>
              </a:r>
              <a:r>
                <a:rPr lang="en-GB" dirty="0">
                  <a:solidFill>
                    <a:schemeClr val="bg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Children and young People’s Mental Health Green Paper.</a:t>
              </a:r>
              <a:endParaRPr lang="en-GB" dirty="0">
                <a:solidFill>
                  <a:schemeClr val="bg1"/>
                </a:solidFill>
                <a:latin typeface="Arial" panose="020B0604020202020204" pitchFamily="34" charset="0"/>
                <a:cs typeface="Arial" panose="020B0604020202020204" pitchFamily="34" charset="0"/>
              </a:endParaRPr>
            </a:p>
          </p:txBody>
        </p:sp>
      </p:grpSp>
      <p:grpSp>
        <p:nvGrpSpPr>
          <p:cNvPr id="12" name="Group 11">
            <a:extLst>
              <a:ext uri="{FF2B5EF4-FFF2-40B4-BE49-F238E27FC236}">
                <a16:creationId xmlns:a16="http://schemas.microsoft.com/office/drawing/2014/main" id="{9D52F135-4FDB-435F-93B8-6A87D91FE3FC}"/>
              </a:ext>
            </a:extLst>
          </p:cNvPr>
          <p:cNvGrpSpPr/>
          <p:nvPr/>
        </p:nvGrpSpPr>
        <p:grpSpPr>
          <a:xfrm>
            <a:off x="2743201" y="3429000"/>
            <a:ext cx="6338112" cy="3008425"/>
            <a:chOff x="0" y="-178184"/>
            <a:chExt cx="6178165" cy="2684319"/>
          </a:xfrm>
        </p:grpSpPr>
        <p:sp>
          <p:nvSpPr>
            <p:cNvPr id="13" name="Rectangle: Rounded Corners 12">
              <a:extLst>
                <a:ext uri="{FF2B5EF4-FFF2-40B4-BE49-F238E27FC236}">
                  <a16:creationId xmlns:a16="http://schemas.microsoft.com/office/drawing/2014/main" id="{95E545DE-423D-4B6E-97B9-00FE99539E27}"/>
                </a:ext>
              </a:extLst>
            </p:cNvPr>
            <p:cNvSpPr/>
            <p:nvPr/>
          </p:nvSpPr>
          <p:spPr>
            <a:xfrm>
              <a:off x="0" y="-178184"/>
              <a:ext cx="6178165" cy="268431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7A610495-220A-47E2-BF91-16DA7B17A696}"/>
                </a:ext>
              </a:extLst>
            </p:cNvPr>
            <p:cNvSpPr txBox="1"/>
            <p:nvPr/>
          </p:nvSpPr>
          <p:spPr>
            <a:xfrm>
              <a:off x="103770" y="111004"/>
              <a:ext cx="5970625" cy="232697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defTabSz="666750">
                <a:lnSpc>
                  <a:spcPct val="90000"/>
                </a:lnSpc>
                <a:spcBef>
                  <a:spcPct val="0"/>
                </a:spcBef>
                <a:spcAft>
                  <a:spcPct val="35000"/>
                </a:spcAft>
              </a:pPr>
              <a:r>
                <a:rPr lang="en-GB" dirty="0">
                  <a:latin typeface="Arial" panose="020B0604020202020204" pitchFamily="34" charset="0"/>
                  <a:cs typeface="Arial" panose="020B0604020202020204" pitchFamily="34" charset="0"/>
                </a:rPr>
                <a:t>It set out 3 key elements to transform mental health services for children:</a:t>
              </a:r>
            </a:p>
            <a:p>
              <a:pPr marL="457200" indent="-457200">
                <a:buFont typeface="+mj-lt"/>
                <a:buAutoNum type="arabicPeriod"/>
              </a:pPr>
              <a:r>
                <a:rPr lang="en-GB" dirty="0"/>
                <a:t>To incentivise and support all schools and colleges to identify and train a Designated Senior Lead for Mental Health. </a:t>
              </a:r>
            </a:p>
            <a:p>
              <a:pPr marL="457200" indent="-457200">
                <a:buFont typeface="+mj-lt"/>
                <a:buAutoNum type="arabicPeriod"/>
              </a:pPr>
              <a:r>
                <a:rPr lang="en-GB" dirty="0"/>
                <a:t>To fund new Mental Health Support Teams.</a:t>
              </a:r>
            </a:p>
            <a:p>
              <a:pPr marL="457200" indent="-457200">
                <a:buFont typeface="+mj-lt"/>
                <a:buAutoNum type="arabicPeriod"/>
              </a:pPr>
              <a:r>
                <a:rPr lang="en-GB" dirty="0"/>
                <a:t>Trial a four week waiting time for access to specialist NHS children and young people’s mental health services.</a:t>
              </a:r>
              <a:endParaRPr lang="en-GB" dirty="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n-GB" sz="1600" dirty="0">
                <a:latin typeface="Arial" panose="020B0604020202020204" pitchFamily="34" charset="0"/>
                <a:cs typeface="Arial" panose="020B0604020202020204" pitchFamily="34" charset="0"/>
              </a:endParaRPr>
            </a:p>
            <a:p>
              <a:pPr marL="0" lvl="0" indent="0" algn="l" defTabSz="666750">
                <a:lnSpc>
                  <a:spcPct val="90000"/>
                </a:lnSpc>
                <a:spcBef>
                  <a:spcPct val="0"/>
                </a:spcBef>
                <a:spcAft>
                  <a:spcPct val="35000"/>
                </a:spcAft>
                <a:buNone/>
              </a:pPr>
              <a:endParaRPr lang="en-US" sz="1500" kern="1200" dirty="0"/>
            </a:p>
          </p:txBody>
        </p:sp>
      </p:grpSp>
    </p:spTree>
    <p:extLst>
      <p:ext uri="{BB962C8B-B14F-4D97-AF65-F5344CB8AC3E}">
        <p14:creationId xmlns:p14="http://schemas.microsoft.com/office/powerpoint/2010/main" val="2047356475"/>
      </p:ext>
    </p:extLst>
  </p:cSld>
  <p:clrMapOvr>
    <a:masterClrMapping/>
  </p:clrMapOvr>
  <mc:AlternateContent xmlns:mc="http://schemas.openxmlformats.org/markup-compatibility/2006" xmlns:p14="http://schemas.microsoft.com/office/powerpoint/2010/main">
    <mc:Choice Requires="p14">
      <p:transition spd="slow" p14:dur="2000" advTm="34554"/>
    </mc:Choice>
    <mc:Fallback xmlns="">
      <p:transition spd="slow" advTm="3455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08481" y="116633"/>
            <a:ext cx="6524616"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The rationale for mental health support in school</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Content Placeholder 2">
            <a:extLst>
              <a:ext uri="{FF2B5EF4-FFF2-40B4-BE49-F238E27FC236}">
                <a16:creationId xmlns:a16="http://schemas.microsoft.com/office/drawing/2014/main" id="{CDE5CB25-17B6-AE5D-0CBB-096A1DCA2163}"/>
              </a:ext>
            </a:extLst>
          </p:cNvPr>
          <p:cNvGraphicFramePr/>
          <p:nvPr>
            <p:extLst>
              <p:ext uri="{D42A27DB-BD31-4B8C-83A1-F6EECF244321}">
                <p14:modId xmlns:p14="http://schemas.microsoft.com/office/powerpoint/2010/main" val="2383450498"/>
              </p:ext>
            </p:extLst>
          </p:nvPr>
        </p:nvGraphicFramePr>
        <p:xfrm>
          <a:off x="1981200" y="1600200"/>
          <a:ext cx="8219256" cy="47811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03630754"/>
      </p:ext>
    </p:extLst>
  </p:cSld>
  <p:clrMapOvr>
    <a:masterClrMapping/>
  </p:clrMapOvr>
  <mc:AlternateContent xmlns:mc="http://schemas.openxmlformats.org/markup-compatibility/2006" xmlns:p14="http://schemas.microsoft.com/office/powerpoint/2010/main">
    <mc:Choice Requires="p14">
      <p:transition spd="slow" p14:dur="2000" advTm="47235"/>
    </mc:Choice>
    <mc:Fallback xmlns="">
      <p:transition spd="slow" advTm="472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cognitive behavioural therapy (CBT)?</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p:txBody>
      </p:sp>
      <p:graphicFrame>
        <p:nvGraphicFramePr>
          <p:cNvPr id="7" name="Diagram 6"/>
          <p:cNvGraphicFramePr/>
          <p:nvPr/>
        </p:nvGraphicFramePr>
        <p:xfrm>
          <a:off x="2341374" y="3356993"/>
          <a:ext cx="4118610" cy="3350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 Box 2"/>
          <p:cNvSpPr txBox="1">
            <a:spLocks noChangeArrowheads="1"/>
          </p:cNvSpPr>
          <p:nvPr/>
        </p:nvSpPr>
        <p:spPr bwMode="auto">
          <a:xfrm>
            <a:off x="7824193" y="4612874"/>
            <a:ext cx="1933575" cy="135421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285750" indent="-285750" fontAlgn="base">
              <a:spcBef>
                <a:spcPct val="0"/>
              </a:spcBef>
              <a:spcAft>
                <a:spcPct val="0"/>
              </a:spcAft>
              <a:buFont typeface="Arial" panose="020B0604020202020204" pitchFamily="34" charset="0"/>
              <a:buChar char="•"/>
            </a:pPr>
            <a:r>
              <a:rPr lang="en-US" altLang="en-US" sz="1600" dirty="0">
                <a:solidFill>
                  <a:schemeClr val="tx2"/>
                </a:solidFill>
              </a:rPr>
              <a:t>Aims to interrupt the vicious cycle by targeting one or more ABC area</a:t>
            </a:r>
          </a:p>
          <a:p>
            <a:pPr eaLnBrk="0" fontAlgn="base" hangingPunct="0">
              <a:spcBef>
                <a:spcPct val="0"/>
              </a:spcBef>
              <a:spcAft>
                <a:spcPct val="0"/>
              </a:spcAft>
            </a:pPr>
            <a:endParaRPr lang="en-US" altLang="en-US" dirty="0">
              <a:latin typeface="Arial" pitchFamily="34" charset="0"/>
              <a:cs typeface="Arial" pitchFamily="34" charset="0"/>
            </a:endParaRPr>
          </a:p>
        </p:txBody>
      </p:sp>
      <p:cxnSp>
        <p:nvCxnSpPr>
          <p:cNvPr id="11" name="Straight Arrow Connector 10"/>
          <p:cNvCxnSpPr/>
          <p:nvPr/>
        </p:nvCxnSpPr>
        <p:spPr>
          <a:xfrm flipH="1" flipV="1">
            <a:off x="5253484" y="3979602"/>
            <a:ext cx="2413000" cy="8699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6650484" y="5327918"/>
            <a:ext cx="1016000" cy="190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5253484" y="5657290"/>
            <a:ext cx="2413000" cy="9099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Rectangle 6"/>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4" name="Rectangle 8"/>
          <p:cNvSpPr>
            <a:spLocks noChangeArrowheads="1"/>
          </p:cNvSpPr>
          <p:nvPr/>
        </p:nvSpPr>
        <p:spPr bwMode="auto">
          <a:xfrm>
            <a:off x="1524001" y="27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6" name="Rectangle 9"/>
          <p:cNvSpPr>
            <a:spLocks noChangeArrowheads="1"/>
          </p:cNvSpPr>
          <p:nvPr/>
        </p:nvSpPr>
        <p:spPr bwMode="auto">
          <a:xfrm>
            <a:off x="1524001" y="497252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ltLang="en-US" dirty="0">
              <a:latin typeface="Arial" pitchFamily="34" charset="0"/>
              <a:cs typeface="Arial" pitchFamily="34" charset="0"/>
            </a:endParaRPr>
          </a:p>
        </p:txBody>
      </p:sp>
      <p:sp>
        <p:nvSpPr>
          <p:cNvPr id="14" name="Rectangle 13"/>
          <p:cNvSpPr/>
          <p:nvPr/>
        </p:nvSpPr>
        <p:spPr>
          <a:xfrm>
            <a:off x="2931604" y="1589902"/>
            <a:ext cx="6318448" cy="1323439"/>
          </a:xfrm>
          <a:prstGeom prst="rect">
            <a:avLst/>
          </a:prstGeom>
        </p:spPr>
        <p:txBody>
          <a:bodyPr wrap="square">
            <a:spAutoFit/>
          </a:bodyPr>
          <a:lstStyle/>
          <a:p>
            <a:pPr marL="285750" indent="-285750">
              <a:buFont typeface="Arial" panose="020B0604020202020204" pitchFamily="34" charset="0"/>
              <a:buChar char="•"/>
            </a:pPr>
            <a:r>
              <a:rPr lang="en-GB" sz="1600" dirty="0">
                <a:solidFill>
                  <a:schemeClr val="tx2"/>
                </a:solidFill>
              </a:rPr>
              <a:t>As within the adult IAPT (Improving Access to Psychological Therapies) model, low-intensity level, cognitive-behavioural approaches are recommended in NICE guidelines for the treatment of many disorders.</a:t>
            </a:r>
          </a:p>
          <a:p>
            <a:pPr marL="285750" indent="-285750">
              <a:buFont typeface="Arial" panose="020B0604020202020204" pitchFamily="34" charset="0"/>
              <a:buChar char="•"/>
            </a:pPr>
            <a:r>
              <a:rPr lang="en-GB" sz="1600" dirty="0">
                <a:solidFill>
                  <a:schemeClr val="tx2"/>
                </a:solidFill>
              </a:rPr>
              <a:t>This evidence base of LI CBT approach is steadily growing for the early help and prevention treatment for psychological disorders in CYPs.</a:t>
            </a:r>
            <a:endParaRPr lang="en-GB" dirty="0">
              <a:solidFill>
                <a:schemeClr val="tx2"/>
              </a:solidFill>
            </a:endParaRPr>
          </a:p>
        </p:txBody>
      </p:sp>
      <p:pic>
        <p:nvPicPr>
          <p:cNvPr id="15" name="Picture 14">
            <a:extLst>
              <a:ext uri="{FF2B5EF4-FFF2-40B4-BE49-F238E27FC236}">
                <a16:creationId xmlns:a16="http://schemas.microsoft.com/office/drawing/2014/main" id="{FB024CC4-B28A-4635-BC72-A1C29E93D2AA}"/>
              </a:ext>
            </a:extLst>
          </p:cNvPr>
          <p:cNvPicPr>
            <a:picLocks noChangeAspect="1"/>
          </p:cNvPicPr>
          <p:nvPr/>
        </p:nvPicPr>
        <p:blipFill>
          <a:blip r:embed="rId9"/>
          <a:stretch>
            <a:fillRect/>
          </a:stretch>
        </p:blipFill>
        <p:spPr>
          <a:xfrm>
            <a:off x="9233620" y="1988840"/>
            <a:ext cx="2805411" cy="404664"/>
          </a:xfrm>
          <a:prstGeom prst="rect">
            <a:avLst/>
          </a:prstGeom>
          <a:ln>
            <a:solidFill>
              <a:schemeClr val="tx1"/>
            </a:solidFill>
          </a:ln>
        </p:spPr>
      </p:pic>
      <p:pic>
        <p:nvPicPr>
          <p:cNvPr id="16" name="Picture 15"/>
          <p:cNvPicPr/>
          <p:nvPr/>
        </p:nvPicPr>
        <p:blipFill>
          <a:blip r:embed="rId10"/>
          <a:stretch>
            <a:fillRect/>
          </a:stretch>
        </p:blipFill>
        <p:spPr>
          <a:xfrm>
            <a:off x="4381310" y="4066014"/>
            <a:ext cx="288032" cy="348563"/>
          </a:xfrm>
          <a:prstGeom prst="rect">
            <a:avLst/>
          </a:prstGeom>
        </p:spPr>
      </p:pic>
      <p:pic>
        <p:nvPicPr>
          <p:cNvPr id="17" name="Picture 16"/>
          <p:cNvPicPr/>
          <p:nvPr/>
        </p:nvPicPr>
        <p:blipFill>
          <a:blip r:embed="rId11"/>
          <a:stretch>
            <a:fillRect/>
          </a:stretch>
        </p:blipFill>
        <p:spPr>
          <a:xfrm>
            <a:off x="5090312" y="5093737"/>
            <a:ext cx="808856" cy="392490"/>
          </a:xfrm>
          <a:prstGeom prst="rect">
            <a:avLst/>
          </a:prstGeom>
        </p:spPr>
      </p:pic>
      <p:pic>
        <p:nvPicPr>
          <p:cNvPr id="18" name="Picture 17"/>
          <p:cNvPicPr/>
          <p:nvPr/>
        </p:nvPicPr>
        <p:blipFill>
          <a:blip r:embed="rId12"/>
          <a:stretch>
            <a:fillRect/>
          </a:stretch>
        </p:blipFill>
        <p:spPr>
          <a:xfrm>
            <a:off x="4167444" y="6237312"/>
            <a:ext cx="427732" cy="347518"/>
          </a:xfrm>
          <a:prstGeom prst="rect">
            <a:avLst/>
          </a:prstGeom>
        </p:spPr>
      </p:pic>
      <p:pic>
        <p:nvPicPr>
          <p:cNvPr id="19" name="Picture 18"/>
          <p:cNvPicPr/>
          <p:nvPr/>
        </p:nvPicPr>
        <p:blipFill>
          <a:blip r:embed="rId13"/>
          <a:stretch>
            <a:fillRect/>
          </a:stretch>
        </p:blipFill>
        <p:spPr>
          <a:xfrm>
            <a:off x="2846802" y="5151391"/>
            <a:ext cx="864096" cy="248121"/>
          </a:xfrm>
          <a:prstGeom prst="rect">
            <a:avLst/>
          </a:prstGeom>
        </p:spPr>
      </p:pic>
    </p:spTree>
    <p:extLst>
      <p:ext uri="{BB962C8B-B14F-4D97-AF65-F5344CB8AC3E}">
        <p14:creationId xmlns:p14="http://schemas.microsoft.com/office/powerpoint/2010/main" val="1759669347"/>
      </p:ext>
    </p:extLst>
  </p:cSld>
  <p:clrMapOvr>
    <a:masterClrMapping/>
  </p:clrMapOvr>
  <mc:AlternateContent xmlns:mc="http://schemas.openxmlformats.org/markup-compatibility/2006" xmlns:p14="http://schemas.microsoft.com/office/powerpoint/2010/main">
    <mc:Choice Requires="p14">
      <p:transition spd="slow" p14:dur="2000" advTm="74930"/>
    </mc:Choice>
    <mc:Fallback xmlns="">
      <p:transition spd="slow" advTm="749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cognitive behavioural therapy (CBT)?</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p:txBody>
      </p:sp>
      <p:sp>
        <p:nvSpPr>
          <p:cNvPr id="3" name="Rectangle 6"/>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4" name="Rectangle 8"/>
          <p:cNvSpPr>
            <a:spLocks noChangeArrowheads="1"/>
          </p:cNvSpPr>
          <p:nvPr/>
        </p:nvSpPr>
        <p:spPr bwMode="auto">
          <a:xfrm>
            <a:off x="1524001" y="27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6" name="Rectangle 9"/>
          <p:cNvSpPr>
            <a:spLocks noChangeArrowheads="1"/>
          </p:cNvSpPr>
          <p:nvPr/>
        </p:nvSpPr>
        <p:spPr bwMode="auto">
          <a:xfrm>
            <a:off x="1524001" y="497252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ltLang="en-US" dirty="0">
              <a:latin typeface="Arial" pitchFamily="34" charset="0"/>
              <a:cs typeface="Arial" pitchFamily="34" charset="0"/>
            </a:endParaRPr>
          </a:p>
        </p:txBody>
      </p:sp>
      <p:pic>
        <p:nvPicPr>
          <p:cNvPr id="15" name="Picture 14">
            <a:extLst>
              <a:ext uri="{FF2B5EF4-FFF2-40B4-BE49-F238E27FC236}">
                <a16:creationId xmlns:a16="http://schemas.microsoft.com/office/drawing/2014/main" id="{FB024CC4-B28A-4635-BC72-A1C29E93D2AA}"/>
              </a:ext>
            </a:extLst>
          </p:cNvPr>
          <p:cNvPicPr>
            <a:picLocks noChangeAspect="1"/>
          </p:cNvPicPr>
          <p:nvPr/>
        </p:nvPicPr>
        <p:blipFill>
          <a:blip r:embed="rId4"/>
          <a:stretch>
            <a:fillRect/>
          </a:stretch>
        </p:blipFill>
        <p:spPr>
          <a:xfrm>
            <a:off x="9233620" y="1988840"/>
            <a:ext cx="2805411" cy="404664"/>
          </a:xfrm>
          <a:prstGeom prst="rect">
            <a:avLst/>
          </a:prstGeom>
          <a:ln>
            <a:solidFill>
              <a:schemeClr val="tx1"/>
            </a:solidFill>
          </a:ln>
        </p:spPr>
      </p:pic>
      <p:grpSp>
        <p:nvGrpSpPr>
          <p:cNvPr id="20" name="Group 19"/>
          <p:cNvGrpSpPr/>
          <p:nvPr/>
        </p:nvGrpSpPr>
        <p:grpSpPr>
          <a:xfrm>
            <a:off x="2447230" y="1988840"/>
            <a:ext cx="5286163" cy="4315465"/>
            <a:chOff x="2341374" y="3356993"/>
            <a:chExt cx="4118610" cy="3350741"/>
          </a:xfrm>
        </p:grpSpPr>
        <p:graphicFrame>
          <p:nvGraphicFramePr>
            <p:cNvPr id="7" name="Diagram 6"/>
            <p:cNvGraphicFramePr/>
            <p:nvPr>
              <p:extLst>
                <p:ext uri="{D42A27DB-BD31-4B8C-83A1-F6EECF244321}">
                  <p14:modId xmlns:p14="http://schemas.microsoft.com/office/powerpoint/2010/main" val="287267660"/>
                </p:ext>
              </p:extLst>
            </p:nvPr>
          </p:nvGraphicFramePr>
          <p:xfrm>
            <a:off x="2341374" y="3356993"/>
            <a:ext cx="4118610" cy="33507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6" name="Picture 15"/>
            <p:cNvPicPr/>
            <p:nvPr/>
          </p:nvPicPr>
          <p:blipFill>
            <a:blip r:embed="rId10"/>
            <a:stretch>
              <a:fillRect/>
            </a:stretch>
          </p:blipFill>
          <p:spPr>
            <a:xfrm>
              <a:off x="4381310" y="4066014"/>
              <a:ext cx="288032" cy="348563"/>
            </a:xfrm>
            <a:prstGeom prst="rect">
              <a:avLst/>
            </a:prstGeom>
          </p:spPr>
        </p:pic>
        <p:pic>
          <p:nvPicPr>
            <p:cNvPr id="17" name="Picture 16"/>
            <p:cNvPicPr/>
            <p:nvPr/>
          </p:nvPicPr>
          <p:blipFill>
            <a:blip r:embed="rId11"/>
            <a:stretch>
              <a:fillRect/>
            </a:stretch>
          </p:blipFill>
          <p:spPr>
            <a:xfrm>
              <a:off x="5090312" y="5093737"/>
              <a:ext cx="808856" cy="392490"/>
            </a:xfrm>
            <a:prstGeom prst="rect">
              <a:avLst/>
            </a:prstGeom>
          </p:spPr>
        </p:pic>
        <p:pic>
          <p:nvPicPr>
            <p:cNvPr id="18" name="Picture 17"/>
            <p:cNvPicPr/>
            <p:nvPr/>
          </p:nvPicPr>
          <p:blipFill>
            <a:blip r:embed="rId12"/>
            <a:stretch>
              <a:fillRect/>
            </a:stretch>
          </p:blipFill>
          <p:spPr>
            <a:xfrm>
              <a:off x="4167444" y="6237312"/>
              <a:ext cx="427732" cy="347518"/>
            </a:xfrm>
            <a:prstGeom prst="rect">
              <a:avLst/>
            </a:prstGeom>
          </p:spPr>
        </p:pic>
        <p:pic>
          <p:nvPicPr>
            <p:cNvPr id="19" name="Picture 18"/>
            <p:cNvPicPr/>
            <p:nvPr/>
          </p:nvPicPr>
          <p:blipFill>
            <a:blip r:embed="rId13"/>
            <a:stretch>
              <a:fillRect/>
            </a:stretch>
          </p:blipFill>
          <p:spPr>
            <a:xfrm>
              <a:off x="2846802" y="5151391"/>
              <a:ext cx="864096" cy="248121"/>
            </a:xfrm>
            <a:prstGeom prst="rect">
              <a:avLst/>
            </a:prstGeom>
          </p:spPr>
        </p:pic>
      </p:grpSp>
      <p:sp>
        <p:nvSpPr>
          <p:cNvPr id="21" name="TextBox 20"/>
          <p:cNvSpPr txBox="1"/>
          <p:nvPr/>
        </p:nvSpPr>
        <p:spPr>
          <a:xfrm>
            <a:off x="2283670" y="3653539"/>
            <a:ext cx="575799" cy="646331"/>
          </a:xfrm>
          <a:prstGeom prst="rect">
            <a:avLst/>
          </a:prstGeom>
          <a:noFill/>
        </p:spPr>
        <p:txBody>
          <a:bodyPr wrap="none" rtlCol="0">
            <a:spAutoFit/>
          </a:bodyPr>
          <a:lstStyle/>
          <a:p>
            <a:r>
              <a:rPr lang="en-GB" dirty="0"/>
              <a:t>Sad </a:t>
            </a:r>
          </a:p>
          <a:p>
            <a:r>
              <a:rPr lang="en-GB" dirty="0"/>
              <a:t>Low</a:t>
            </a:r>
          </a:p>
        </p:txBody>
      </p:sp>
      <p:sp>
        <p:nvSpPr>
          <p:cNvPr id="22" name="TextBox 21"/>
          <p:cNvSpPr txBox="1"/>
          <p:nvPr/>
        </p:nvSpPr>
        <p:spPr>
          <a:xfrm>
            <a:off x="6096000" y="1474067"/>
            <a:ext cx="2372444" cy="923330"/>
          </a:xfrm>
          <a:prstGeom prst="rect">
            <a:avLst/>
          </a:prstGeom>
          <a:noFill/>
        </p:spPr>
        <p:txBody>
          <a:bodyPr wrap="none" rtlCol="0">
            <a:spAutoFit/>
          </a:bodyPr>
          <a:lstStyle/>
          <a:p>
            <a:r>
              <a:rPr lang="en-GB" dirty="0"/>
              <a:t>Tired</a:t>
            </a:r>
          </a:p>
          <a:p>
            <a:r>
              <a:rPr lang="en-GB" dirty="0"/>
              <a:t>Difficulty sleeping</a:t>
            </a:r>
          </a:p>
          <a:p>
            <a:r>
              <a:rPr lang="en-GB" dirty="0"/>
              <a:t>Difficulty concentrating</a:t>
            </a:r>
          </a:p>
        </p:txBody>
      </p:sp>
      <p:sp>
        <p:nvSpPr>
          <p:cNvPr id="23" name="TextBox 22"/>
          <p:cNvSpPr txBox="1"/>
          <p:nvPr/>
        </p:nvSpPr>
        <p:spPr>
          <a:xfrm>
            <a:off x="7257833" y="3350917"/>
            <a:ext cx="2150525" cy="1477328"/>
          </a:xfrm>
          <a:prstGeom prst="rect">
            <a:avLst/>
          </a:prstGeom>
          <a:noFill/>
        </p:spPr>
        <p:txBody>
          <a:bodyPr wrap="none" rtlCol="0">
            <a:spAutoFit/>
          </a:bodyPr>
          <a:lstStyle/>
          <a:p>
            <a:r>
              <a:rPr lang="en-GB" dirty="0"/>
              <a:t>Stop doing things</a:t>
            </a:r>
          </a:p>
          <a:p>
            <a:r>
              <a:rPr lang="en-GB" dirty="0"/>
              <a:t>Not seeing friends</a:t>
            </a:r>
          </a:p>
          <a:p>
            <a:r>
              <a:rPr lang="en-GB" dirty="0"/>
              <a:t>Snapping at people</a:t>
            </a:r>
          </a:p>
          <a:p>
            <a:r>
              <a:rPr lang="en-GB" dirty="0"/>
              <a:t>Staying in bed longer</a:t>
            </a:r>
          </a:p>
          <a:p>
            <a:r>
              <a:rPr lang="en-GB" dirty="0"/>
              <a:t>Eating more or less</a:t>
            </a:r>
          </a:p>
        </p:txBody>
      </p:sp>
      <p:sp>
        <p:nvSpPr>
          <p:cNvPr id="25" name="TextBox 24"/>
          <p:cNvSpPr txBox="1"/>
          <p:nvPr/>
        </p:nvSpPr>
        <p:spPr>
          <a:xfrm>
            <a:off x="2312751" y="5589240"/>
            <a:ext cx="1956433" cy="923330"/>
          </a:xfrm>
          <a:prstGeom prst="rect">
            <a:avLst/>
          </a:prstGeom>
          <a:noFill/>
        </p:spPr>
        <p:txBody>
          <a:bodyPr wrap="none" rtlCol="0">
            <a:spAutoFit/>
          </a:bodyPr>
          <a:lstStyle/>
          <a:p>
            <a:r>
              <a:rPr lang="en-GB" dirty="0"/>
              <a:t>“What’s the point?</a:t>
            </a:r>
          </a:p>
          <a:p>
            <a:r>
              <a:rPr lang="en-GB" dirty="0"/>
              <a:t>“I’m a failure”</a:t>
            </a:r>
          </a:p>
          <a:p>
            <a:r>
              <a:rPr lang="en-GB" dirty="0"/>
              <a:t>“Nobody likes me”</a:t>
            </a:r>
          </a:p>
        </p:txBody>
      </p:sp>
      <p:sp>
        <p:nvSpPr>
          <p:cNvPr id="24" name="Oval 23"/>
          <p:cNvSpPr/>
          <p:nvPr/>
        </p:nvSpPr>
        <p:spPr>
          <a:xfrm>
            <a:off x="5778234" y="3073488"/>
            <a:ext cx="3846158" cy="2304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05657743"/>
      </p:ext>
    </p:extLst>
  </p:cSld>
  <p:clrMapOvr>
    <a:masterClrMapping/>
  </p:clrMapOvr>
  <mc:AlternateContent xmlns:mc="http://schemas.openxmlformats.org/markup-compatibility/2006" xmlns:p14="http://schemas.microsoft.com/office/powerpoint/2010/main">
    <mc:Choice Requires="p14">
      <p:transition spd="slow" p14:dur="2000" advTm="74930"/>
    </mc:Choice>
    <mc:Fallback xmlns="">
      <p:transition spd="slow" advTm="749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cognitive behavioural therapy (CBT)?</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p:txBody>
      </p:sp>
      <p:sp>
        <p:nvSpPr>
          <p:cNvPr id="3" name="Rectangle 6"/>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4" name="Rectangle 8"/>
          <p:cNvSpPr>
            <a:spLocks noChangeArrowheads="1"/>
          </p:cNvSpPr>
          <p:nvPr/>
        </p:nvSpPr>
        <p:spPr bwMode="auto">
          <a:xfrm>
            <a:off x="1524001" y="27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6" name="Rectangle 9"/>
          <p:cNvSpPr>
            <a:spLocks noChangeArrowheads="1"/>
          </p:cNvSpPr>
          <p:nvPr/>
        </p:nvSpPr>
        <p:spPr bwMode="auto">
          <a:xfrm>
            <a:off x="1524001" y="497252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ltLang="en-US" dirty="0">
              <a:latin typeface="Arial" pitchFamily="34" charset="0"/>
              <a:cs typeface="Arial" pitchFamily="34" charset="0"/>
            </a:endParaRPr>
          </a:p>
        </p:txBody>
      </p:sp>
      <p:pic>
        <p:nvPicPr>
          <p:cNvPr id="15" name="Picture 14">
            <a:extLst>
              <a:ext uri="{FF2B5EF4-FFF2-40B4-BE49-F238E27FC236}">
                <a16:creationId xmlns:a16="http://schemas.microsoft.com/office/drawing/2014/main" id="{FB024CC4-B28A-4635-BC72-A1C29E93D2AA}"/>
              </a:ext>
            </a:extLst>
          </p:cNvPr>
          <p:cNvPicPr>
            <a:picLocks noChangeAspect="1"/>
          </p:cNvPicPr>
          <p:nvPr/>
        </p:nvPicPr>
        <p:blipFill>
          <a:blip r:embed="rId4"/>
          <a:stretch>
            <a:fillRect/>
          </a:stretch>
        </p:blipFill>
        <p:spPr>
          <a:xfrm>
            <a:off x="9233620" y="1988840"/>
            <a:ext cx="2805411" cy="404664"/>
          </a:xfrm>
          <a:prstGeom prst="rect">
            <a:avLst/>
          </a:prstGeom>
          <a:ln>
            <a:solidFill>
              <a:schemeClr val="tx1"/>
            </a:solidFill>
          </a:ln>
        </p:spPr>
      </p:pic>
      <p:grpSp>
        <p:nvGrpSpPr>
          <p:cNvPr id="20" name="Group 19"/>
          <p:cNvGrpSpPr/>
          <p:nvPr/>
        </p:nvGrpSpPr>
        <p:grpSpPr>
          <a:xfrm>
            <a:off x="2123017" y="1468060"/>
            <a:ext cx="5286163" cy="4315465"/>
            <a:chOff x="2341374" y="3356993"/>
            <a:chExt cx="4118610" cy="3350741"/>
          </a:xfrm>
        </p:grpSpPr>
        <p:graphicFrame>
          <p:nvGraphicFramePr>
            <p:cNvPr id="7" name="Diagram 6"/>
            <p:cNvGraphicFramePr/>
            <p:nvPr>
              <p:extLst>
                <p:ext uri="{D42A27DB-BD31-4B8C-83A1-F6EECF244321}">
                  <p14:modId xmlns:p14="http://schemas.microsoft.com/office/powerpoint/2010/main" val="3183290417"/>
                </p:ext>
              </p:extLst>
            </p:nvPr>
          </p:nvGraphicFramePr>
          <p:xfrm>
            <a:off x="2341374" y="3356993"/>
            <a:ext cx="4118610" cy="33507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6" name="Picture 15"/>
            <p:cNvPicPr/>
            <p:nvPr/>
          </p:nvPicPr>
          <p:blipFill>
            <a:blip r:embed="rId10"/>
            <a:stretch>
              <a:fillRect/>
            </a:stretch>
          </p:blipFill>
          <p:spPr>
            <a:xfrm>
              <a:off x="4381310" y="4066014"/>
              <a:ext cx="288032" cy="348563"/>
            </a:xfrm>
            <a:prstGeom prst="rect">
              <a:avLst/>
            </a:prstGeom>
          </p:spPr>
        </p:pic>
        <p:pic>
          <p:nvPicPr>
            <p:cNvPr id="17" name="Picture 16"/>
            <p:cNvPicPr/>
            <p:nvPr/>
          </p:nvPicPr>
          <p:blipFill>
            <a:blip r:embed="rId11"/>
            <a:stretch>
              <a:fillRect/>
            </a:stretch>
          </p:blipFill>
          <p:spPr>
            <a:xfrm>
              <a:off x="5090312" y="5093737"/>
              <a:ext cx="808856" cy="392490"/>
            </a:xfrm>
            <a:prstGeom prst="rect">
              <a:avLst/>
            </a:prstGeom>
          </p:spPr>
        </p:pic>
        <p:pic>
          <p:nvPicPr>
            <p:cNvPr id="18" name="Picture 17"/>
            <p:cNvPicPr/>
            <p:nvPr/>
          </p:nvPicPr>
          <p:blipFill>
            <a:blip r:embed="rId12"/>
            <a:stretch>
              <a:fillRect/>
            </a:stretch>
          </p:blipFill>
          <p:spPr>
            <a:xfrm>
              <a:off x="4167444" y="6237312"/>
              <a:ext cx="427732" cy="347518"/>
            </a:xfrm>
            <a:prstGeom prst="rect">
              <a:avLst/>
            </a:prstGeom>
          </p:spPr>
        </p:pic>
        <p:pic>
          <p:nvPicPr>
            <p:cNvPr id="19" name="Picture 18"/>
            <p:cNvPicPr/>
            <p:nvPr/>
          </p:nvPicPr>
          <p:blipFill>
            <a:blip r:embed="rId13"/>
            <a:stretch>
              <a:fillRect/>
            </a:stretch>
          </p:blipFill>
          <p:spPr>
            <a:xfrm>
              <a:off x="2846802" y="5151391"/>
              <a:ext cx="864096" cy="248121"/>
            </a:xfrm>
            <a:prstGeom prst="rect">
              <a:avLst/>
            </a:prstGeom>
          </p:spPr>
        </p:pic>
      </p:grpSp>
      <p:sp>
        <p:nvSpPr>
          <p:cNvPr id="21" name="TextBox 20"/>
          <p:cNvSpPr txBox="1"/>
          <p:nvPr/>
        </p:nvSpPr>
        <p:spPr>
          <a:xfrm>
            <a:off x="1847529" y="3137490"/>
            <a:ext cx="575799" cy="646331"/>
          </a:xfrm>
          <a:prstGeom prst="rect">
            <a:avLst/>
          </a:prstGeom>
          <a:noFill/>
        </p:spPr>
        <p:txBody>
          <a:bodyPr wrap="none" rtlCol="0">
            <a:spAutoFit/>
          </a:bodyPr>
          <a:lstStyle/>
          <a:p>
            <a:r>
              <a:rPr lang="en-GB" dirty="0"/>
              <a:t>Sad </a:t>
            </a:r>
          </a:p>
          <a:p>
            <a:r>
              <a:rPr lang="en-GB" dirty="0"/>
              <a:t>Low</a:t>
            </a:r>
          </a:p>
        </p:txBody>
      </p:sp>
      <p:sp>
        <p:nvSpPr>
          <p:cNvPr id="22" name="TextBox 21"/>
          <p:cNvSpPr txBox="1"/>
          <p:nvPr/>
        </p:nvSpPr>
        <p:spPr>
          <a:xfrm>
            <a:off x="5794079" y="1454847"/>
            <a:ext cx="2372444" cy="923330"/>
          </a:xfrm>
          <a:prstGeom prst="rect">
            <a:avLst/>
          </a:prstGeom>
          <a:noFill/>
        </p:spPr>
        <p:txBody>
          <a:bodyPr wrap="none" rtlCol="0">
            <a:spAutoFit/>
          </a:bodyPr>
          <a:lstStyle/>
          <a:p>
            <a:r>
              <a:rPr lang="en-GB" dirty="0"/>
              <a:t>Tired</a:t>
            </a:r>
          </a:p>
          <a:p>
            <a:r>
              <a:rPr lang="en-GB" dirty="0"/>
              <a:t>Difficulty sleeping</a:t>
            </a:r>
          </a:p>
          <a:p>
            <a:r>
              <a:rPr lang="en-GB" dirty="0"/>
              <a:t>Difficulty concentrating</a:t>
            </a:r>
          </a:p>
        </p:txBody>
      </p:sp>
      <p:sp>
        <p:nvSpPr>
          <p:cNvPr id="23" name="TextBox 22"/>
          <p:cNvSpPr txBox="1"/>
          <p:nvPr/>
        </p:nvSpPr>
        <p:spPr>
          <a:xfrm>
            <a:off x="7091261" y="3045157"/>
            <a:ext cx="2150525" cy="1477328"/>
          </a:xfrm>
          <a:prstGeom prst="rect">
            <a:avLst/>
          </a:prstGeom>
          <a:noFill/>
        </p:spPr>
        <p:txBody>
          <a:bodyPr wrap="none" rtlCol="0">
            <a:spAutoFit/>
          </a:bodyPr>
          <a:lstStyle/>
          <a:p>
            <a:r>
              <a:rPr lang="en-GB" dirty="0"/>
              <a:t>Stop doing things</a:t>
            </a:r>
          </a:p>
          <a:p>
            <a:r>
              <a:rPr lang="en-GB" dirty="0"/>
              <a:t>Not seeing friends</a:t>
            </a:r>
          </a:p>
          <a:p>
            <a:r>
              <a:rPr lang="en-GB" dirty="0"/>
              <a:t>Snapping at people</a:t>
            </a:r>
          </a:p>
          <a:p>
            <a:r>
              <a:rPr lang="en-GB" dirty="0"/>
              <a:t>Staying in bed longer</a:t>
            </a:r>
          </a:p>
          <a:p>
            <a:r>
              <a:rPr lang="en-GB" dirty="0"/>
              <a:t>Eating more or less</a:t>
            </a:r>
          </a:p>
        </p:txBody>
      </p:sp>
      <p:sp>
        <p:nvSpPr>
          <p:cNvPr id="25" name="TextBox 24"/>
          <p:cNvSpPr txBox="1"/>
          <p:nvPr/>
        </p:nvSpPr>
        <p:spPr>
          <a:xfrm>
            <a:off x="2312751" y="5589240"/>
            <a:ext cx="1956433" cy="923330"/>
          </a:xfrm>
          <a:prstGeom prst="rect">
            <a:avLst/>
          </a:prstGeom>
          <a:noFill/>
        </p:spPr>
        <p:txBody>
          <a:bodyPr wrap="none" rtlCol="0">
            <a:spAutoFit/>
          </a:bodyPr>
          <a:lstStyle/>
          <a:p>
            <a:r>
              <a:rPr lang="en-GB" dirty="0"/>
              <a:t>“What’s the point?</a:t>
            </a:r>
          </a:p>
          <a:p>
            <a:r>
              <a:rPr lang="en-GB" dirty="0"/>
              <a:t>“I’m a failure”</a:t>
            </a:r>
          </a:p>
          <a:p>
            <a:r>
              <a:rPr lang="en-GB" dirty="0"/>
              <a:t>“Nobody likes me”</a:t>
            </a:r>
          </a:p>
        </p:txBody>
      </p:sp>
      <p:sp>
        <p:nvSpPr>
          <p:cNvPr id="24" name="Oval 23"/>
          <p:cNvSpPr/>
          <p:nvPr/>
        </p:nvSpPr>
        <p:spPr>
          <a:xfrm rot="20293011">
            <a:off x="1891402" y="4258766"/>
            <a:ext cx="3846158" cy="2304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9210734"/>
      </p:ext>
    </p:extLst>
  </p:cSld>
  <p:clrMapOvr>
    <a:masterClrMapping/>
  </p:clrMapOvr>
  <mc:AlternateContent xmlns:mc="http://schemas.openxmlformats.org/markup-compatibility/2006" xmlns:p14="http://schemas.microsoft.com/office/powerpoint/2010/main">
    <mc:Choice Requires="p14">
      <p:transition spd="slow" p14:dur="2000" advTm="74930"/>
    </mc:Choice>
    <mc:Fallback xmlns="">
      <p:transition spd="slow" advTm="749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low intensity cbt for cyp </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dirty="0"/>
          </a:p>
          <a:p>
            <a:pPr marL="0" indent="0">
              <a:buNone/>
            </a:pPr>
            <a:endParaRPr lang="en-GB" dirty="0"/>
          </a:p>
        </p:txBody>
      </p:sp>
      <p:graphicFrame>
        <p:nvGraphicFramePr>
          <p:cNvPr id="7" name="Diagram 6"/>
          <p:cNvGraphicFramePr/>
          <p:nvPr>
            <p:extLst>
              <p:ext uri="{D42A27DB-BD31-4B8C-83A1-F6EECF244321}">
                <p14:modId xmlns:p14="http://schemas.microsoft.com/office/powerpoint/2010/main" val="2574735624"/>
              </p:ext>
            </p:extLst>
          </p:nvPr>
        </p:nvGraphicFramePr>
        <p:xfrm>
          <a:off x="1559496" y="1340769"/>
          <a:ext cx="9073008" cy="48771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74868797"/>
      </p:ext>
    </p:extLst>
  </p:cSld>
  <p:clrMapOvr>
    <a:masterClrMapping/>
  </p:clrMapOvr>
  <mc:AlternateContent xmlns:mc="http://schemas.openxmlformats.org/markup-compatibility/2006" xmlns:p14="http://schemas.microsoft.com/office/powerpoint/2010/main">
    <mc:Choice Requires="p14">
      <p:transition spd="slow" p14:dur="2000" advTm="114911"/>
    </mc:Choice>
    <mc:Fallback xmlns="">
      <p:transition spd="slow" advTm="1149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low intensity cbt for cyp </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dirty="0"/>
          </a:p>
          <a:p>
            <a:pPr marL="0" indent="0">
              <a:buNone/>
            </a:pPr>
            <a:endParaRPr lang="en-GB" dirty="0"/>
          </a:p>
        </p:txBody>
      </p:sp>
      <p:pic>
        <p:nvPicPr>
          <p:cNvPr id="307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7072" b="2890"/>
          <a:stretch/>
        </p:blipFill>
        <p:spPr bwMode="auto">
          <a:xfrm>
            <a:off x="1965984" y="1484784"/>
            <a:ext cx="2606421" cy="2321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916464" y="3667598"/>
            <a:ext cx="2347695" cy="646331"/>
          </a:xfrm>
          <a:prstGeom prst="rect">
            <a:avLst/>
          </a:prstGeom>
        </p:spPr>
        <p:txBody>
          <a:bodyPr wrap="none">
            <a:spAutoFit/>
          </a:bodyPr>
          <a:lstStyle/>
          <a:p>
            <a:pPr algn="ctr"/>
            <a:r>
              <a:rPr lang="en-GB" b="1" dirty="0"/>
              <a:t>Behavioural Activation</a:t>
            </a:r>
          </a:p>
          <a:p>
            <a:pPr algn="ctr"/>
            <a:r>
              <a:rPr lang="en-GB" dirty="0"/>
              <a:t>Low Mood</a:t>
            </a:r>
          </a:p>
        </p:txBody>
      </p:sp>
      <p:sp>
        <p:nvSpPr>
          <p:cNvPr id="11" name="Subtitle 2"/>
          <p:cNvSpPr>
            <a:spLocks noGrp="1"/>
          </p:cNvSpPr>
          <p:nvPr>
            <p:ph type="subTitle" idx="1"/>
          </p:nvPr>
        </p:nvSpPr>
        <p:spPr>
          <a:xfrm>
            <a:off x="26349" y="3591156"/>
            <a:ext cx="2880320" cy="1194097"/>
          </a:xfrm>
        </p:spPr>
        <p:txBody>
          <a:bodyPr>
            <a:normAutofit lnSpcReduction="10000"/>
          </a:bodyPr>
          <a:lstStyle/>
          <a:p>
            <a:r>
              <a:rPr lang="en-GB" sz="1800" b="1" dirty="0"/>
              <a:t>Exposure &amp; Habituation</a:t>
            </a:r>
          </a:p>
          <a:p>
            <a:r>
              <a:rPr lang="en-GB" sz="1800" dirty="0"/>
              <a:t>Agoraphobia, Panic, specific phobia, social phobia and health anxiety </a:t>
            </a:r>
          </a:p>
        </p:txBody>
      </p:sp>
      <p:sp>
        <p:nvSpPr>
          <p:cNvPr id="3" name="Rectangle 2"/>
          <p:cNvSpPr/>
          <p:nvPr/>
        </p:nvSpPr>
        <p:spPr>
          <a:xfrm>
            <a:off x="-28887" y="4725144"/>
            <a:ext cx="3532250" cy="646331"/>
          </a:xfrm>
          <a:prstGeom prst="rect">
            <a:avLst/>
          </a:prstGeom>
        </p:spPr>
        <p:txBody>
          <a:bodyPr wrap="none">
            <a:spAutoFit/>
          </a:bodyPr>
          <a:lstStyle/>
          <a:p>
            <a:pPr algn="ctr"/>
            <a:r>
              <a:rPr lang="en-GB" b="1" dirty="0"/>
              <a:t>Exposure and Response Prevention</a:t>
            </a:r>
          </a:p>
          <a:p>
            <a:pPr algn="ctr"/>
            <a:r>
              <a:rPr lang="en-GB" dirty="0"/>
              <a:t>Obsessive Compulsive Disorder</a:t>
            </a:r>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3746" y="1458943"/>
            <a:ext cx="2520280" cy="232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968208" y="4216648"/>
            <a:ext cx="4140699" cy="1200329"/>
          </a:xfrm>
          <a:prstGeom prst="rect">
            <a:avLst/>
          </a:prstGeom>
        </p:spPr>
        <p:txBody>
          <a:bodyPr wrap="square">
            <a:spAutoFit/>
          </a:bodyPr>
          <a:lstStyle/>
          <a:p>
            <a:pPr algn="ctr"/>
            <a:r>
              <a:rPr lang="en-GB" b="1" dirty="0"/>
              <a:t>Cognitive Restructuring</a:t>
            </a:r>
          </a:p>
          <a:p>
            <a:pPr algn="ctr"/>
            <a:r>
              <a:rPr lang="en-GB" dirty="0"/>
              <a:t>Panic, depression, agoraphobia, social phobia, health anxiety, specific phobia</a:t>
            </a:r>
          </a:p>
          <a:p>
            <a:pPr algn="ctr"/>
            <a:endParaRPr lang="en-GB" dirty="0"/>
          </a:p>
        </p:txBody>
      </p:sp>
      <p:sp>
        <p:nvSpPr>
          <p:cNvPr id="6" name="Rectangle 5"/>
          <p:cNvSpPr/>
          <p:nvPr/>
        </p:nvSpPr>
        <p:spPr>
          <a:xfrm>
            <a:off x="3657066" y="4725144"/>
            <a:ext cx="2866490" cy="646331"/>
          </a:xfrm>
          <a:prstGeom prst="rect">
            <a:avLst/>
          </a:prstGeom>
        </p:spPr>
        <p:txBody>
          <a:bodyPr wrap="none">
            <a:spAutoFit/>
          </a:bodyPr>
          <a:lstStyle/>
          <a:p>
            <a:pPr algn="ctr"/>
            <a:r>
              <a:rPr lang="en-GB" b="1" dirty="0"/>
              <a:t>Worry management</a:t>
            </a:r>
          </a:p>
          <a:p>
            <a:pPr algn="ctr"/>
            <a:r>
              <a:rPr lang="en-GB" dirty="0"/>
              <a:t>Generalised anxiety disorder</a:t>
            </a:r>
          </a:p>
        </p:txBody>
      </p:sp>
    </p:spTree>
    <p:extLst>
      <p:ext uri="{BB962C8B-B14F-4D97-AF65-F5344CB8AC3E}">
        <p14:creationId xmlns:p14="http://schemas.microsoft.com/office/powerpoint/2010/main" val="1007931147"/>
      </p:ext>
    </p:extLst>
  </p:cSld>
  <p:clrMapOvr>
    <a:masterClrMapping/>
  </p:clrMapOvr>
  <mc:AlternateContent xmlns:mc="http://schemas.openxmlformats.org/markup-compatibility/2006" xmlns:p14="http://schemas.microsoft.com/office/powerpoint/2010/main">
    <mc:Choice Requires="p14">
      <p:transition spd="slow" p14:dur="2000" advTm="114911"/>
    </mc:Choice>
    <mc:Fallback xmlns="">
      <p:transition spd="slow" advTm="1149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low intensity cbt for cyp </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813" y="1326468"/>
            <a:ext cx="2821860" cy="2673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05878" y="4313929"/>
            <a:ext cx="1592295" cy="646331"/>
          </a:xfrm>
          <a:prstGeom prst="rect">
            <a:avLst/>
          </a:prstGeom>
        </p:spPr>
        <p:txBody>
          <a:bodyPr wrap="none">
            <a:spAutoFit/>
          </a:bodyPr>
          <a:lstStyle/>
          <a:p>
            <a:pPr algn="ctr"/>
            <a:r>
              <a:rPr lang="en-GB" b="1" dirty="0"/>
              <a:t>Parent-led CBT</a:t>
            </a:r>
          </a:p>
          <a:p>
            <a:pPr algn="ctr"/>
            <a:r>
              <a:rPr lang="en-GB" dirty="0"/>
              <a:t>Anxiety</a:t>
            </a:r>
          </a:p>
        </p:txBody>
      </p:sp>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83832" y="1382031"/>
            <a:ext cx="2952328" cy="2739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727848" y="4328420"/>
            <a:ext cx="2880320" cy="1477328"/>
          </a:xfrm>
          <a:prstGeom prst="rect">
            <a:avLst/>
          </a:prstGeom>
        </p:spPr>
        <p:txBody>
          <a:bodyPr wrap="square">
            <a:spAutoFit/>
          </a:bodyPr>
          <a:lstStyle/>
          <a:p>
            <a:pPr algn="ctr"/>
            <a:r>
              <a:rPr lang="en-GB" b="1" dirty="0"/>
              <a:t>Behavioural Experiments</a:t>
            </a:r>
          </a:p>
          <a:p>
            <a:pPr algn="ctr"/>
            <a:r>
              <a:rPr lang="en-GB" dirty="0"/>
              <a:t>Social phobia, phobia, panic, depression, agoraphobia, health anxiety</a:t>
            </a:r>
          </a:p>
          <a:p>
            <a:endParaRPr lang="en-GB" dirty="0"/>
          </a:p>
        </p:txBody>
      </p:sp>
      <p:pic>
        <p:nvPicPr>
          <p:cNvPr id="1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16280" y="1382031"/>
            <a:ext cx="2770038" cy="2673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a:xfrm>
            <a:off x="9189186" y="4296370"/>
            <a:ext cx="2022540" cy="646331"/>
          </a:xfrm>
          <a:prstGeom prst="rect">
            <a:avLst/>
          </a:prstGeom>
        </p:spPr>
        <p:txBody>
          <a:bodyPr wrap="none">
            <a:spAutoFit/>
          </a:bodyPr>
          <a:lstStyle/>
          <a:p>
            <a:pPr algn="ctr"/>
            <a:r>
              <a:rPr lang="en-GB" b="1" dirty="0"/>
              <a:t>Coping Cat</a:t>
            </a:r>
          </a:p>
          <a:p>
            <a:pPr algn="ctr"/>
            <a:r>
              <a:rPr lang="en-GB" dirty="0"/>
              <a:t>Anxiety difficulties. </a:t>
            </a:r>
          </a:p>
        </p:txBody>
      </p:sp>
      <p:sp>
        <p:nvSpPr>
          <p:cNvPr id="17" name="Rectangle 16"/>
          <p:cNvSpPr/>
          <p:nvPr/>
        </p:nvSpPr>
        <p:spPr>
          <a:xfrm>
            <a:off x="9189186" y="5159417"/>
            <a:ext cx="2309222" cy="646331"/>
          </a:xfrm>
          <a:prstGeom prst="rect">
            <a:avLst/>
          </a:prstGeom>
        </p:spPr>
        <p:txBody>
          <a:bodyPr wrap="none">
            <a:spAutoFit/>
          </a:bodyPr>
          <a:lstStyle/>
          <a:p>
            <a:pPr algn="ctr"/>
            <a:r>
              <a:rPr lang="en-GB" b="1" dirty="0"/>
              <a:t>Pesky gNATs</a:t>
            </a:r>
          </a:p>
          <a:p>
            <a:pPr algn="ctr"/>
            <a:r>
              <a:rPr lang="en-GB" dirty="0"/>
              <a:t>Low mood and anxiety</a:t>
            </a:r>
          </a:p>
        </p:txBody>
      </p:sp>
    </p:spTree>
    <p:extLst>
      <p:ext uri="{BB962C8B-B14F-4D97-AF65-F5344CB8AC3E}">
        <p14:creationId xmlns:p14="http://schemas.microsoft.com/office/powerpoint/2010/main" val="2232198098"/>
      </p:ext>
    </p:extLst>
  </p:cSld>
  <p:clrMapOvr>
    <a:masterClrMapping/>
  </p:clrMapOvr>
  <mc:AlternateContent xmlns:mc="http://schemas.openxmlformats.org/markup-compatibility/2006" xmlns:p14="http://schemas.microsoft.com/office/powerpoint/2010/main">
    <mc:Choice Requires="p14">
      <p:transition spd="slow" p14:dur="2000" advTm="114911"/>
    </mc:Choice>
    <mc:Fallback xmlns="">
      <p:transition spd="slow" advTm="1149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cap="all" dirty="0">
                <a:solidFill>
                  <a:schemeClr val="bg1"/>
                </a:solidFill>
                <a:latin typeface="Arial" panose="020B0604020202020204" pitchFamily="34" charset="0"/>
                <a:cs typeface="Arial" panose="020B0604020202020204" pitchFamily="34" charset="0"/>
              </a:rPr>
              <a:t>Key components of cbt with children:</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dirty="0"/>
          </a:p>
          <a:p>
            <a:pPr marL="0" indent="0">
              <a:buNone/>
            </a:pPr>
            <a:endParaRPr lang="en-GB" dirty="0"/>
          </a:p>
        </p:txBody>
      </p:sp>
      <p:sp>
        <p:nvSpPr>
          <p:cNvPr id="2" name="Rectangle 1"/>
          <p:cNvSpPr/>
          <p:nvPr/>
        </p:nvSpPr>
        <p:spPr>
          <a:xfrm>
            <a:off x="1926208" y="1484785"/>
            <a:ext cx="8424936" cy="4247317"/>
          </a:xfrm>
          <a:prstGeom prst="rect">
            <a:avLst/>
          </a:prstGeom>
        </p:spPr>
        <p:txBody>
          <a:bodyPr wrap="square">
            <a:spAutoFit/>
          </a:bodyPr>
          <a:lstStyle/>
          <a:p>
            <a:r>
              <a:rPr lang="en-GB" b="1" dirty="0">
                <a:solidFill>
                  <a:schemeClr val="tx2"/>
                </a:solidFill>
              </a:rPr>
              <a:t>Key components of low intensity cognitive behavioural therapy for children and young people:</a:t>
            </a:r>
          </a:p>
          <a:p>
            <a:r>
              <a:rPr lang="en-GB" dirty="0">
                <a:solidFill>
                  <a:schemeClr val="tx2"/>
                </a:solidFill>
              </a:rPr>
              <a:t> </a:t>
            </a:r>
          </a:p>
          <a:p>
            <a:pPr lvl="0" eaLnBrk="0" fontAlgn="base" hangingPunct="0"/>
            <a:r>
              <a:rPr lang="en-GB" b="1" dirty="0">
                <a:solidFill>
                  <a:schemeClr val="tx2"/>
                </a:solidFill>
              </a:rPr>
              <a:t>Assessment </a:t>
            </a:r>
            <a:r>
              <a:rPr lang="en-GB" dirty="0">
                <a:solidFill>
                  <a:schemeClr val="tx2"/>
                </a:solidFill>
              </a:rPr>
              <a:t>(finding out what the difficulties are).</a:t>
            </a:r>
          </a:p>
          <a:p>
            <a:pPr lvl="0" eaLnBrk="0" fontAlgn="base" hangingPunct="0"/>
            <a:r>
              <a:rPr lang="en-GB" b="1" dirty="0">
                <a:solidFill>
                  <a:schemeClr val="tx2"/>
                </a:solidFill>
              </a:rPr>
              <a:t>Formulation / Shared Understanding </a:t>
            </a:r>
            <a:r>
              <a:rPr lang="en-GB" dirty="0">
                <a:solidFill>
                  <a:schemeClr val="tx2"/>
                </a:solidFill>
              </a:rPr>
              <a:t>(shared understanding of how to make sense of their difficulties and what is keeping them going). </a:t>
            </a:r>
          </a:p>
          <a:p>
            <a:pPr lvl="0" eaLnBrk="0" fontAlgn="base" hangingPunct="0"/>
            <a:r>
              <a:rPr lang="en-GB" b="1" dirty="0">
                <a:solidFill>
                  <a:schemeClr val="tx2"/>
                </a:solidFill>
              </a:rPr>
              <a:t>Goal setting </a:t>
            </a:r>
            <a:r>
              <a:rPr lang="en-GB" dirty="0">
                <a:solidFill>
                  <a:schemeClr val="tx2"/>
                </a:solidFill>
              </a:rPr>
              <a:t>(deciding on joint goals that the young person and the therapist will work on).</a:t>
            </a:r>
          </a:p>
          <a:p>
            <a:pPr lvl="0" eaLnBrk="0" fontAlgn="base" hangingPunct="0"/>
            <a:r>
              <a:rPr lang="en-GB" b="1" dirty="0">
                <a:solidFill>
                  <a:schemeClr val="tx2"/>
                </a:solidFill>
              </a:rPr>
              <a:t>Psycho-education</a:t>
            </a:r>
            <a:r>
              <a:rPr lang="en-GB" dirty="0">
                <a:solidFill>
                  <a:schemeClr val="tx2"/>
                </a:solidFill>
              </a:rPr>
              <a:t> (giving the young person information that helps them make sense of what is going on and shows them they are not alone). </a:t>
            </a:r>
          </a:p>
          <a:p>
            <a:pPr lvl="0" eaLnBrk="0" fontAlgn="base" hangingPunct="0"/>
            <a:r>
              <a:rPr lang="en-GB" b="1" dirty="0">
                <a:solidFill>
                  <a:schemeClr val="tx2"/>
                </a:solidFill>
              </a:rPr>
              <a:t>Planned interventions </a:t>
            </a:r>
            <a:r>
              <a:rPr lang="en-GB" dirty="0">
                <a:solidFill>
                  <a:schemeClr val="tx2"/>
                </a:solidFill>
              </a:rPr>
              <a:t>(testing out new behaviours or new ways of thinking about situations). </a:t>
            </a:r>
          </a:p>
          <a:p>
            <a:pPr lvl="0" eaLnBrk="0" fontAlgn="base" hangingPunct="0"/>
            <a:r>
              <a:rPr lang="en-GB" b="1" dirty="0">
                <a:solidFill>
                  <a:schemeClr val="tx2"/>
                </a:solidFill>
              </a:rPr>
              <a:t>Relapse prevention </a:t>
            </a:r>
            <a:r>
              <a:rPr lang="en-GB" dirty="0">
                <a:solidFill>
                  <a:schemeClr val="tx2"/>
                </a:solidFill>
              </a:rPr>
              <a:t>(pulling all the learning from therapy together and making a ‘set back plan’ to help the young person deal with things in the future if they get a bit difficult again).</a:t>
            </a:r>
          </a:p>
        </p:txBody>
      </p:sp>
    </p:spTree>
    <p:extLst>
      <p:ext uri="{BB962C8B-B14F-4D97-AF65-F5344CB8AC3E}">
        <p14:creationId xmlns:p14="http://schemas.microsoft.com/office/powerpoint/2010/main" val="2027772658"/>
      </p:ext>
    </p:extLst>
  </p:cSld>
  <p:clrMapOvr>
    <a:masterClrMapping/>
  </p:clrMapOvr>
  <mc:AlternateContent xmlns:mc="http://schemas.openxmlformats.org/markup-compatibility/2006" xmlns:p14="http://schemas.microsoft.com/office/powerpoint/2010/main">
    <mc:Choice Requires="p14">
      <p:transition spd="slow" p14:dur="2000" advTm="85915"/>
    </mc:Choice>
    <mc:Fallback xmlns="">
      <p:transition spd="slow" advTm="8591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 y="116633"/>
            <a:ext cx="8333096"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cap="all" dirty="0">
                <a:solidFill>
                  <a:schemeClr val="bg1"/>
                </a:solidFill>
                <a:latin typeface="Arial" panose="020B0604020202020204" pitchFamily="34" charset="0"/>
                <a:cs typeface="Arial" panose="020B0604020202020204" pitchFamily="34" charset="0"/>
              </a:rPr>
              <a:t>Group psychoeducation and peer mentoring</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981200" y="1600200"/>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dirty="0"/>
          </a:p>
          <a:p>
            <a:pPr marL="0" indent="0">
              <a:buNone/>
            </a:pPr>
            <a:endParaRPr lang="en-GB" dirty="0"/>
          </a:p>
        </p:txBody>
      </p:sp>
      <p:sp>
        <p:nvSpPr>
          <p:cNvPr id="2" name="Rectangle 1"/>
          <p:cNvSpPr/>
          <p:nvPr/>
        </p:nvSpPr>
        <p:spPr>
          <a:xfrm>
            <a:off x="1847528" y="1628801"/>
            <a:ext cx="8568952" cy="3693319"/>
          </a:xfrm>
          <a:prstGeom prst="rect">
            <a:avLst/>
          </a:prstGeom>
        </p:spPr>
        <p:txBody>
          <a:bodyPr wrap="square">
            <a:spAutoFit/>
          </a:bodyPr>
          <a:lstStyle/>
          <a:p>
            <a:r>
              <a:rPr lang="en-GB" b="1" dirty="0">
                <a:solidFill>
                  <a:schemeClr val="tx2"/>
                </a:solidFill>
              </a:rPr>
              <a:t>Psychoeducational Groups:</a:t>
            </a:r>
          </a:p>
          <a:p>
            <a:pPr marL="285750" indent="-285750">
              <a:buFont typeface="Arial" panose="020B0604020202020204" pitchFamily="34" charset="0"/>
              <a:buChar char="•"/>
            </a:pPr>
            <a:r>
              <a:rPr lang="en-GB" dirty="0">
                <a:solidFill>
                  <a:schemeClr val="tx2"/>
                </a:solidFill>
              </a:rPr>
              <a:t>Designed to offer education and support to groups of young people who struggle with the same difficulties, and offer a sound basis for CBT.  Children may attend one of these groups before going on to 1:1 therapy.  </a:t>
            </a:r>
          </a:p>
          <a:p>
            <a:pPr marL="285750" indent="-285750">
              <a:buFont typeface="Arial" panose="020B0604020202020204" pitchFamily="34" charset="0"/>
              <a:buChar char="•"/>
            </a:pPr>
            <a:r>
              <a:rPr lang="en-GB" dirty="0">
                <a:solidFill>
                  <a:schemeClr val="tx2"/>
                </a:solidFill>
              </a:rPr>
              <a:t>Usually for groups of 8-12 young people.</a:t>
            </a:r>
          </a:p>
          <a:p>
            <a:pPr marL="285750" indent="-285750">
              <a:buFont typeface="Arial" panose="020B0604020202020204" pitchFamily="34" charset="0"/>
              <a:buChar char="•"/>
            </a:pPr>
            <a:r>
              <a:rPr lang="en-GB" dirty="0">
                <a:solidFill>
                  <a:schemeClr val="tx2"/>
                </a:solidFill>
              </a:rPr>
              <a:t>Subjects might include: Understanding and Managing Low Mood, Understanding and Managing Anxiety, Exam Stress, Body Image and the Media, Your Teenage Brain and how to manage your wellbeing. </a:t>
            </a:r>
          </a:p>
          <a:p>
            <a:endParaRPr lang="en-GB" dirty="0">
              <a:solidFill>
                <a:schemeClr val="tx2"/>
              </a:solidFill>
            </a:endParaRPr>
          </a:p>
          <a:p>
            <a:r>
              <a:rPr lang="en-GB" b="1" dirty="0">
                <a:solidFill>
                  <a:schemeClr val="tx2"/>
                </a:solidFill>
              </a:rPr>
              <a:t>Peer Mentoring:</a:t>
            </a:r>
          </a:p>
          <a:p>
            <a:pPr marL="285750" indent="-285750">
              <a:buFont typeface="Arial" panose="020B0604020202020204" pitchFamily="34" charset="0"/>
              <a:buChar char="•"/>
            </a:pPr>
            <a:r>
              <a:rPr lang="en-GB" dirty="0">
                <a:solidFill>
                  <a:schemeClr val="tx2"/>
                </a:solidFill>
              </a:rPr>
              <a:t>The peer mentoring programme aims to support emotional resilience in young people.</a:t>
            </a:r>
          </a:p>
          <a:p>
            <a:pPr marL="285750" indent="-285750">
              <a:buFont typeface="Arial" panose="020B0604020202020204" pitchFamily="34" charset="0"/>
              <a:buChar char="•"/>
            </a:pPr>
            <a:r>
              <a:rPr lang="en-GB" dirty="0">
                <a:solidFill>
                  <a:schemeClr val="tx2"/>
                </a:solidFill>
              </a:rPr>
              <a:t>Offers a 10 week course for 8-12 young people centred around training mental health peers and offering support and mentorship to younger children at the school.</a:t>
            </a:r>
          </a:p>
        </p:txBody>
      </p:sp>
    </p:spTree>
    <p:extLst>
      <p:ext uri="{BB962C8B-B14F-4D97-AF65-F5344CB8AC3E}">
        <p14:creationId xmlns:p14="http://schemas.microsoft.com/office/powerpoint/2010/main" val="892208935"/>
      </p:ext>
    </p:extLst>
  </p:cSld>
  <p:clrMapOvr>
    <a:masterClrMapping/>
  </p:clrMapOvr>
  <mc:AlternateContent xmlns:mc="http://schemas.openxmlformats.org/markup-compatibility/2006" xmlns:p14="http://schemas.microsoft.com/office/powerpoint/2010/main">
    <mc:Choice Requires="p14">
      <p:transition spd="slow" p14:dur="2000" advTm="84500"/>
    </mc:Choice>
    <mc:Fallback xmlns="">
      <p:transition spd="slow" advTm="845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CFB540-CB64-4CE8-BB7E-944215A90486}"/>
              </a:ext>
            </a:extLst>
          </p:cNvPr>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WHOLE SCHOOL APPROACH</a:t>
            </a:r>
          </a:p>
        </p:txBody>
      </p:sp>
      <p:pic>
        <p:nvPicPr>
          <p:cNvPr id="3" name="Picture 3" descr="G:\PCHComms\New identity for PCH\LIVEWELL _LOGOS\LIVEWELL _LOGOS\Livewell_REVERSED.png">
            <a:extLst>
              <a:ext uri="{FF2B5EF4-FFF2-40B4-BE49-F238E27FC236}">
                <a16:creationId xmlns:a16="http://schemas.microsoft.com/office/drawing/2014/main" id="{F2CCDAD7-0360-4810-8CB4-48F8399D4E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93381C-E9FC-4372-BD4A-5B54525EDC8E}"/>
              </a:ext>
            </a:extLst>
          </p:cNvPr>
          <p:cNvSpPr/>
          <p:nvPr/>
        </p:nvSpPr>
        <p:spPr>
          <a:xfrm>
            <a:off x="5772972" y="1424806"/>
            <a:ext cx="6449896" cy="7432804"/>
          </a:xfrm>
          <a:prstGeom prst="rect">
            <a:avLst/>
          </a:prstGeom>
        </p:spPr>
        <p:txBody>
          <a:bodyPr wrap="square">
            <a:spAutoFit/>
          </a:bodyPr>
          <a:lstStyle/>
          <a:p>
            <a:endParaRPr lang="en-GB" b="1" dirty="0">
              <a:solidFill>
                <a:schemeClr val="tx2"/>
              </a:solidFill>
            </a:endParaRPr>
          </a:p>
          <a:p>
            <a:pPr>
              <a:defRPr/>
            </a:pPr>
            <a:r>
              <a:rPr lang="en-GB" sz="1800" i="1" dirty="0"/>
              <a:t>“A </a:t>
            </a:r>
            <a:r>
              <a:rPr lang="en-GB" sz="1800" b="1" i="1" dirty="0"/>
              <a:t>whole school approach</a:t>
            </a:r>
            <a:r>
              <a:rPr lang="en-GB" sz="1800" i="1" dirty="0"/>
              <a:t> is cohesive, collective and collaborative action in and by a </a:t>
            </a:r>
            <a:r>
              <a:rPr lang="en-GB" sz="1800" b="1" i="1" dirty="0"/>
              <a:t>school</a:t>
            </a:r>
            <a:r>
              <a:rPr lang="en-GB" sz="1800" i="1" dirty="0"/>
              <a:t> community that has been strategically constructed to improve student learning, behaviour and wellbeing, and the conditions that support these”.</a:t>
            </a:r>
            <a:endParaRPr lang="en-GB" altLang="en-US" sz="1800" i="1" dirty="0">
              <a:ea typeface="ＭＳ Ｐゴシック" panose="020B0600070205080204" pitchFamily="34" charset="-128"/>
            </a:endParaRPr>
          </a:p>
          <a:p>
            <a:pPr>
              <a:defRPr/>
            </a:pPr>
            <a:r>
              <a:rPr lang="en-GB" altLang="en-US" sz="1800" i="1" dirty="0">
                <a:ea typeface="ＭＳ Ｐゴシック" panose="020B0600070205080204" pitchFamily="34" charset="-128"/>
              </a:rPr>
              <a:t>				</a:t>
            </a:r>
            <a:r>
              <a:rPr lang="en-GB" altLang="en-US" sz="1800" dirty="0">
                <a:ea typeface="ＭＳ Ｐゴシック" panose="020B0600070205080204" pitchFamily="34" charset="-128"/>
              </a:rPr>
              <a:t>	</a:t>
            </a:r>
            <a:r>
              <a:rPr lang="en-GB" altLang="en-US" sz="1400" dirty="0">
                <a:ea typeface="ＭＳ Ｐゴシック" panose="020B0600070205080204" pitchFamily="34" charset="-128"/>
              </a:rPr>
              <a:t>Department of Education Western Australia (2009)</a:t>
            </a:r>
          </a:p>
          <a:p>
            <a:pPr>
              <a:defRPr/>
            </a:pPr>
            <a:endParaRPr lang="en-US" altLang="en-US" sz="1100" dirty="0">
              <a:ea typeface="ＭＳ Ｐゴシック" panose="020B0600070205080204" pitchFamily="34" charset="-128"/>
            </a:endParaRPr>
          </a:p>
          <a:p>
            <a:pPr marL="0" indent="0">
              <a:buNone/>
            </a:pPr>
            <a:r>
              <a:rPr lang="en-GB" sz="1800" dirty="0"/>
              <a:t>The National Institute for Health and Care Excellence (NICE) advises that primary schools and secondary schools should be supported to adopt a comprehensive, ‘whole school’ approach to promoting the social and emotional wellbeing of children and young people (</a:t>
            </a:r>
            <a:r>
              <a:rPr lang="en-GB" sz="1800" dirty="0">
                <a:hlinkClick r:id="rId3"/>
              </a:rPr>
              <a:t>Social and emotional wellbeing for children and young people overview - NICE Pathways</a:t>
            </a:r>
            <a:r>
              <a:rPr lang="en-GB" sz="1800" dirty="0"/>
              <a:t>). </a:t>
            </a:r>
          </a:p>
          <a:p>
            <a:pPr marL="0" indent="0">
              <a:buNone/>
            </a:pPr>
            <a:r>
              <a:rPr lang="en-GB" sz="1800" dirty="0"/>
              <a:t>This approach moves beyond learning and teaching to pervade all aspects of the life of a school or college and has been found to be effective in bringing about and sustaining health benefits.</a:t>
            </a:r>
          </a:p>
          <a:p>
            <a:pPr marL="0" indent="0">
              <a:buNone/>
            </a:pPr>
            <a:r>
              <a:rPr lang="en-GB" sz="1400" dirty="0"/>
              <a:t>									                                                                                          					CEDAR 2022</a:t>
            </a:r>
          </a:p>
          <a:p>
            <a:endParaRPr lang="en-GB" b="1" dirty="0">
              <a:solidFill>
                <a:schemeClr val="tx2"/>
              </a:solidFill>
            </a:endParaRPr>
          </a:p>
          <a:p>
            <a:endParaRPr lang="en-GB" b="1" dirty="0">
              <a:solidFill>
                <a:schemeClr val="tx2"/>
              </a:solidFill>
            </a:endParaRPr>
          </a:p>
          <a:p>
            <a:r>
              <a:rPr lang="en-GB" b="1" dirty="0">
                <a:solidFill>
                  <a:schemeClr val="tx2"/>
                </a:solidFill>
              </a:rPr>
              <a:t> </a:t>
            </a:r>
          </a:p>
          <a:p>
            <a:endParaRPr lang="en-GB" b="1" dirty="0">
              <a:solidFill>
                <a:schemeClr val="tx2"/>
              </a:solidFill>
            </a:endParaRPr>
          </a:p>
          <a:p>
            <a:endParaRPr lang="en-GB" b="1" dirty="0">
              <a:solidFill>
                <a:schemeClr val="tx2"/>
              </a:solidFill>
            </a:endParaRPr>
          </a:p>
          <a:p>
            <a:endParaRPr lang="en-GB" b="1" dirty="0">
              <a:solidFill>
                <a:schemeClr val="tx2"/>
              </a:solidFill>
            </a:endParaRPr>
          </a:p>
          <a:p>
            <a:endParaRPr lang="en-GB" b="1" dirty="0">
              <a:solidFill>
                <a:schemeClr val="tx2"/>
              </a:solidFill>
            </a:endParaRPr>
          </a:p>
        </p:txBody>
      </p:sp>
      <p:pic>
        <p:nvPicPr>
          <p:cNvPr id="6" name="Picture 5">
            <a:extLst>
              <a:ext uri="{FF2B5EF4-FFF2-40B4-BE49-F238E27FC236}">
                <a16:creationId xmlns:a16="http://schemas.microsoft.com/office/drawing/2014/main" id="{FB024CC4-B28A-4635-BC72-A1C29E93D2AA}"/>
              </a:ext>
            </a:extLst>
          </p:cNvPr>
          <p:cNvPicPr>
            <a:picLocks noChangeAspect="1"/>
          </p:cNvPicPr>
          <p:nvPr/>
        </p:nvPicPr>
        <p:blipFill>
          <a:blip r:embed="rId4"/>
          <a:stretch>
            <a:fillRect/>
          </a:stretch>
        </p:blipFill>
        <p:spPr>
          <a:xfrm>
            <a:off x="5846522" y="6244920"/>
            <a:ext cx="2805411" cy="404664"/>
          </a:xfrm>
          <a:prstGeom prst="rect">
            <a:avLst/>
          </a:prstGeom>
          <a:ln>
            <a:solidFill>
              <a:schemeClr val="tx1"/>
            </a:solidFill>
          </a:ln>
        </p:spPr>
      </p:pic>
      <p:grpSp>
        <p:nvGrpSpPr>
          <p:cNvPr id="7" name="Group 6">
            <a:extLst>
              <a:ext uri="{FF2B5EF4-FFF2-40B4-BE49-F238E27FC236}">
                <a16:creationId xmlns:a16="http://schemas.microsoft.com/office/drawing/2014/main" id="{C6CEFD3D-40B3-46D1-BCB7-1394EF4AA0E3}"/>
              </a:ext>
            </a:extLst>
          </p:cNvPr>
          <p:cNvGrpSpPr>
            <a:grpSpLocks/>
          </p:cNvGrpSpPr>
          <p:nvPr/>
        </p:nvGrpSpPr>
        <p:grpSpPr bwMode="auto">
          <a:xfrm>
            <a:off x="-1" y="1698294"/>
            <a:ext cx="5494351" cy="4414838"/>
            <a:chOff x="134938" y="1165225"/>
            <a:chExt cx="8740775" cy="4414838"/>
          </a:xfrm>
        </p:grpSpPr>
        <p:cxnSp>
          <p:nvCxnSpPr>
            <p:cNvPr id="8" name="Straight Connector 7">
              <a:extLst>
                <a:ext uri="{FF2B5EF4-FFF2-40B4-BE49-F238E27FC236}">
                  <a16:creationId xmlns:a16="http://schemas.microsoft.com/office/drawing/2014/main" id="{0F3F1F9B-7B36-4AF0-85DC-6102FC106CA5}"/>
                </a:ext>
              </a:extLst>
            </p:cNvPr>
            <p:cNvCxnSpPr>
              <a:cxnSpLocks/>
            </p:cNvCxnSpPr>
            <p:nvPr/>
          </p:nvCxnSpPr>
          <p:spPr>
            <a:xfrm>
              <a:off x="4080550" y="2680307"/>
              <a:ext cx="4768239" cy="0"/>
            </a:xfrm>
            <a:prstGeom prst="line">
              <a:avLst/>
            </a:prstGeom>
            <a:ln w="28575" cap="flat" cmpd="sng" algn="ctr">
              <a:solidFill>
                <a:schemeClr val="tx1">
                  <a:lumMod val="50000"/>
                  <a:lumOff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nvGrpSpPr>
            <p:cNvPr id="9" name="Group 8">
              <a:extLst>
                <a:ext uri="{FF2B5EF4-FFF2-40B4-BE49-F238E27FC236}">
                  <a16:creationId xmlns:a16="http://schemas.microsoft.com/office/drawing/2014/main" id="{0D690359-2C91-4583-B58F-CB952044DD54}"/>
                </a:ext>
              </a:extLst>
            </p:cNvPr>
            <p:cNvGrpSpPr>
              <a:grpSpLocks/>
            </p:cNvGrpSpPr>
            <p:nvPr/>
          </p:nvGrpSpPr>
          <p:grpSpPr bwMode="auto">
            <a:xfrm>
              <a:off x="134938" y="1165225"/>
              <a:ext cx="8740775" cy="4414838"/>
              <a:chOff x="134938" y="1165225"/>
              <a:chExt cx="8740775" cy="4414838"/>
            </a:xfrm>
          </p:grpSpPr>
          <p:grpSp>
            <p:nvGrpSpPr>
              <p:cNvPr id="12" name="Group 11">
                <a:extLst>
                  <a:ext uri="{FF2B5EF4-FFF2-40B4-BE49-F238E27FC236}">
                    <a16:creationId xmlns:a16="http://schemas.microsoft.com/office/drawing/2014/main" id="{E49BFEDD-9745-4BCD-A64C-F3033D3D4A9C}"/>
                  </a:ext>
                </a:extLst>
              </p:cNvPr>
              <p:cNvGrpSpPr>
                <a:grpSpLocks/>
              </p:cNvGrpSpPr>
              <p:nvPr/>
            </p:nvGrpSpPr>
            <p:grpSpPr bwMode="auto">
              <a:xfrm>
                <a:off x="134938" y="1165225"/>
                <a:ext cx="5888037" cy="4414838"/>
                <a:chOff x="1546233" y="1737121"/>
                <a:chExt cx="9390497" cy="6279357"/>
              </a:xfrm>
            </p:grpSpPr>
            <p:pic>
              <p:nvPicPr>
                <p:cNvPr id="16" name="Picture 15">
                  <a:extLst>
                    <a:ext uri="{FF2B5EF4-FFF2-40B4-BE49-F238E27FC236}">
                      <a16:creationId xmlns:a16="http://schemas.microsoft.com/office/drawing/2014/main" id="{B0189171-DCC2-4180-9108-841DF4810D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6233" y="1737121"/>
                  <a:ext cx="9390497" cy="6279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20">
                  <a:extLst>
                    <a:ext uri="{FF2B5EF4-FFF2-40B4-BE49-F238E27FC236}">
                      <a16:creationId xmlns:a16="http://schemas.microsoft.com/office/drawing/2014/main" id="{A516C51A-2F7C-4E2D-BBF6-A0D3B1F5572A}"/>
                    </a:ext>
                  </a:extLst>
                </p:cNvPr>
                <p:cNvSpPr txBox="1">
                  <a:spLocks noChangeArrowheads="1"/>
                </p:cNvSpPr>
                <p:nvPr/>
              </p:nvSpPr>
              <p:spPr bwMode="auto">
                <a:xfrm>
                  <a:off x="5286780" y="2991046"/>
                  <a:ext cx="1711570" cy="722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spcBef>
                      <a:spcPct val="0"/>
                    </a:spcBef>
                    <a:buFontTx/>
                    <a:buNone/>
                  </a:pPr>
                  <a:r>
                    <a:rPr lang="en-GB" altLang="en-US" sz="1100" dirty="0">
                      <a:latin typeface="Arial" panose="020B0604020202020204" pitchFamily="34" charset="0"/>
                    </a:rPr>
                    <a:t>Step Up</a:t>
                  </a:r>
                </a:p>
              </p:txBody>
            </p:sp>
            <p:sp>
              <p:nvSpPr>
                <p:cNvPr id="18" name="TextBox 21">
                  <a:extLst>
                    <a:ext uri="{FF2B5EF4-FFF2-40B4-BE49-F238E27FC236}">
                      <a16:creationId xmlns:a16="http://schemas.microsoft.com/office/drawing/2014/main" id="{A288C360-420F-4409-929E-08646A384561}"/>
                    </a:ext>
                  </a:extLst>
                </p:cNvPr>
                <p:cNvSpPr txBox="1">
                  <a:spLocks noChangeArrowheads="1"/>
                </p:cNvSpPr>
                <p:nvPr/>
              </p:nvSpPr>
              <p:spPr bwMode="auto">
                <a:xfrm>
                  <a:off x="5067012" y="4616284"/>
                  <a:ext cx="2118544" cy="722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spcBef>
                      <a:spcPct val="0"/>
                    </a:spcBef>
                    <a:buFontTx/>
                    <a:buNone/>
                  </a:pPr>
                  <a:r>
                    <a:rPr lang="en-GB" altLang="en-US" sz="1100" dirty="0">
                      <a:latin typeface="Arial" panose="020B0604020202020204" pitchFamily="34" charset="0"/>
                    </a:rPr>
                    <a:t>Targeted Support</a:t>
                  </a:r>
                </a:p>
              </p:txBody>
            </p:sp>
            <p:sp>
              <p:nvSpPr>
                <p:cNvPr id="19" name="TextBox 22">
                  <a:extLst>
                    <a:ext uri="{FF2B5EF4-FFF2-40B4-BE49-F238E27FC236}">
                      <a16:creationId xmlns:a16="http://schemas.microsoft.com/office/drawing/2014/main" id="{19ADB10A-E3A2-4E6E-981B-358AEF0F6C8D}"/>
                    </a:ext>
                  </a:extLst>
                </p:cNvPr>
                <p:cNvSpPr txBox="1">
                  <a:spLocks noChangeArrowheads="1"/>
                </p:cNvSpPr>
                <p:nvPr/>
              </p:nvSpPr>
              <p:spPr bwMode="auto">
                <a:xfrm>
                  <a:off x="4879803" y="6634081"/>
                  <a:ext cx="2525521" cy="722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spcBef>
                      <a:spcPct val="0"/>
                    </a:spcBef>
                    <a:buFontTx/>
                    <a:buNone/>
                  </a:pPr>
                  <a:r>
                    <a:rPr lang="en-GB" altLang="en-US" sz="1100" dirty="0">
                      <a:latin typeface="Arial" panose="020B0604020202020204" pitchFamily="34" charset="0"/>
                    </a:rPr>
                    <a:t>Universal Interventions</a:t>
                  </a:r>
                </a:p>
              </p:txBody>
            </p:sp>
          </p:grpSp>
          <p:sp>
            <p:nvSpPr>
              <p:cNvPr id="13" name="Rectangle 12">
                <a:extLst>
                  <a:ext uri="{FF2B5EF4-FFF2-40B4-BE49-F238E27FC236}">
                    <a16:creationId xmlns:a16="http://schemas.microsoft.com/office/drawing/2014/main" id="{F5AC8A0F-5844-4D20-9C5E-E82B5413ED4C}"/>
                  </a:ext>
                </a:extLst>
              </p:cNvPr>
              <p:cNvSpPr>
                <a:spLocks noChangeArrowheads="1"/>
              </p:cNvSpPr>
              <p:nvPr/>
            </p:nvSpPr>
            <p:spPr bwMode="auto">
              <a:xfrm>
                <a:off x="5708648" y="1914524"/>
                <a:ext cx="2897187" cy="50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r>
                  <a:rPr lang="en-GB" altLang="en-US" sz="1100" dirty="0">
                    <a:latin typeface="Arial" panose="020B0604020202020204" pitchFamily="34" charset="0"/>
                  </a:rPr>
                  <a:t>Refer up, link with multiagency teams</a:t>
                </a:r>
              </a:p>
            </p:txBody>
          </p:sp>
          <p:sp>
            <p:nvSpPr>
              <p:cNvPr id="14" name="Rectangle 13">
                <a:extLst>
                  <a:ext uri="{FF2B5EF4-FFF2-40B4-BE49-F238E27FC236}">
                    <a16:creationId xmlns:a16="http://schemas.microsoft.com/office/drawing/2014/main" id="{ECFC6E74-22FC-40DF-BF63-E139143A852B}"/>
                  </a:ext>
                </a:extLst>
              </p:cNvPr>
              <p:cNvSpPr>
                <a:spLocks noChangeArrowheads="1"/>
              </p:cNvSpPr>
              <p:nvPr/>
            </p:nvSpPr>
            <p:spPr bwMode="auto">
              <a:xfrm>
                <a:off x="5589587" y="2887663"/>
                <a:ext cx="3138489" cy="907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r>
                  <a:rPr lang="en-GB" altLang="en-US" sz="1100" dirty="0">
                    <a:latin typeface="Arial" panose="020B0604020202020204" pitchFamily="34" charset="0"/>
                  </a:rPr>
                  <a:t>1:1 work, parent led, targeted PEG, peer mentoring, training school staff, staff consultation</a:t>
                </a:r>
              </a:p>
            </p:txBody>
          </p:sp>
          <p:sp>
            <p:nvSpPr>
              <p:cNvPr id="15" name="Rectangle 14">
                <a:extLst>
                  <a:ext uri="{FF2B5EF4-FFF2-40B4-BE49-F238E27FC236}">
                    <a16:creationId xmlns:a16="http://schemas.microsoft.com/office/drawing/2014/main" id="{0F96628B-1F1B-4B4B-A8D9-3D55F14C5D6E}"/>
                  </a:ext>
                </a:extLst>
              </p:cNvPr>
              <p:cNvSpPr>
                <a:spLocks noChangeArrowheads="1"/>
              </p:cNvSpPr>
              <p:nvPr/>
            </p:nvSpPr>
            <p:spPr bwMode="auto">
              <a:xfrm>
                <a:off x="5499100" y="4530725"/>
                <a:ext cx="3376613" cy="707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r>
                  <a:rPr lang="en-GB" altLang="en-US" sz="1100" dirty="0">
                    <a:latin typeface="Arial" panose="020B0604020202020204" pitchFamily="34" charset="0"/>
                  </a:rPr>
                  <a:t>Universal PEG, training school staff, staff consultation, most of WSA</a:t>
                </a:r>
              </a:p>
            </p:txBody>
          </p:sp>
        </p:grpSp>
        <p:cxnSp>
          <p:nvCxnSpPr>
            <p:cNvPr id="10" name="Straight Connector 9">
              <a:extLst>
                <a:ext uri="{FF2B5EF4-FFF2-40B4-BE49-F238E27FC236}">
                  <a16:creationId xmlns:a16="http://schemas.microsoft.com/office/drawing/2014/main" id="{9D9FF2B6-3FFF-4DFB-98D0-6F7F7238C6D7}"/>
                </a:ext>
              </a:extLst>
            </p:cNvPr>
            <p:cNvCxnSpPr>
              <a:cxnSpLocks/>
            </p:cNvCxnSpPr>
            <p:nvPr/>
          </p:nvCxnSpPr>
          <p:spPr>
            <a:xfrm>
              <a:off x="4876254" y="4112403"/>
              <a:ext cx="3972536" cy="0"/>
            </a:xfrm>
            <a:prstGeom prst="line">
              <a:avLst/>
            </a:prstGeom>
            <a:ln w="28575" cap="flat" cmpd="sng" algn="ctr">
              <a:solidFill>
                <a:schemeClr val="tx1">
                  <a:lumMod val="50000"/>
                  <a:lumOff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 name="Straight Connector 10">
              <a:extLst>
                <a:ext uri="{FF2B5EF4-FFF2-40B4-BE49-F238E27FC236}">
                  <a16:creationId xmlns:a16="http://schemas.microsoft.com/office/drawing/2014/main" id="{A29C61BF-031A-4EEC-AA02-1F8572A74E2E}"/>
                </a:ext>
              </a:extLst>
            </p:cNvPr>
            <p:cNvCxnSpPr>
              <a:cxnSpLocks/>
            </p:cNvCxnSpPr>
            <p:nvPr/>
          </p:nvCxnSpPr>
          <p:spPr>
            <a:xfrm>
              <a:off x="5860415" y="5532643"/>
              <a:ext cx="2988375" cy="0"/>
            </a:xfrm>
            <a:prstGeom prst="line">
              <a:avLst/>
            </a:prstGeom>
            <a:ln w="28575" cap="flat" cmpd="sng" algn="ctr">
              <a:solidFill>
                <a:schemeClr val="tx1">
                  <a:lumMod val="50000"/>
                  <a:lumOff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4068237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CFB540-CB64-4CE8-BB7E-944215A90486}"/>
              </a:ext>
            </a:extLst>
          </p:cNvPr>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WHOLE SCHOOL APPROACH</a:t>
            </a:r>
          </a:p>
        </p:txBody>
      </p:sp>
      <p:pic>
        <p:nvPicPr>
          <p:cNvPr id="3" name="Picture 3" descr="G:\PCHComms\New identity for PCH\LIVEWELL _LOGOS\LIVEWELL _LOGOS\Livewell_REVERSED.png">
            <a:extLst>
              <a:ext uri="{FF2B5EF4-FFF2-40B4-BE49-F238E27FC236}">
                <a16:creationId xmlns:a16="http://schemas.microsoft.com/office/drawing/2014/main" id="{F2CCDAD7-0360-4810-8CB4-48F8399D4E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93381C-E9FC-4372-BD4A-5B54525EDC8E}"/>
              </a:ext>
            </a:extLst>
          </p:cNvPr>
          <p:cNvSpPr/>
          <p:nvPr/>
        </p:nvSpPr>
        <p:spPr>
          <a:xfrm>
            <a:off x="6900848" y="1622508"/>
            <a:ext cx="4755151" cy="4185761"/>
          </a:xfrm>
          <a:prstGeom prst="rect">
            <a:avLst/>
          </a:prstGeom>
        </p:spPr>
        <p:txBody>
          <a:bodyPr wrap="square">
            <a:spAutoFit/>
          </a:bodyPr>
          <a:lstStyle/>
          <a:p>
            <a:r>
              <a:rPr lang="en-GB" b="1" dirty="0"/>
              <a:t>Research :</a:t>
            </a:r>
          </a:p>
          <a:p>
            <a:endParaRPr lang="en-GB" b="1" dirty="0"/>
          </a:p>
          <a:p>
            <a:r>
              <a:rPr lang="en-GB" dirty="0"/>
              <a:t>Whole school approach  can improve attendance and attainment – so as  levels of mental health difficulties increase attainment results decrease.</a:t>
            </a:r>
          </a:p>
          <a:p>
            <a:endParaRPr lang="en-GB" dirty="0">
              <a:solidFill>
                <a:schemeClr val="tx2"/>
              </a:solidFill>
            </a:endParaRPr>
          </a:p>
          <a:p>
            <a:r>
              <a:rPr lang="en-GB" altLang="en-US" dirty="0"/>
              <a:t>W</a:t>
            </a:r>
            <a:r>
              <a:rPr lang="en-GB" altLang="en-US" sz="1800" dirty="0"/>
              <a:t>hole school approaches have better, longer lasting outcomes than approaches that focuses on one or two aspects of school life </a:t>
            </a:r>
            <a:r>
              <a:rPr lang="en-GB" sz="1400" dirty="0"/>
              <a:t>(Adi et al., 2007; Weare &amp; Nind, 2011). </a:t>
            </a:r>
            <a:endParaRPr lang="en-GB" altLang="en-US" sz="1400" dirty="0"/>
          </a:p>
          <a:p>
            <a:r>
              <a:rPr lang="en-GB" dirty="0">
                <a:solidFill>
                  <a:schemeClr val="tx2"/>
                </a:solidFill>
              </a:rPr>
              <a:t> </a:t>
            </a:r>
          </a:p>
          <a:p>
            <a:r>
              <a:rPr lang="en-GB" altLang="en-US" dirty="0"/>
              <a:t>Staff feel more knowledgeable and better equipped to respond effectively when they have had support to understand risk factors associated with problem development. </a:t>
            </a:r>
            <a:endParaRPr lang="en-GB" b="1" dirty="0">
              <a:solidFill>
                <a:schemeClr val="tx2"/>
              </a:solidFill>
            </a:endParaRPr>
          </a:p>
        </p:txBody>
      </p:sp>
      <p:pic>
        <p:nvPicPr>
          <p:cNvPr id="5" name="Picture 4">
            <a:extLst>
              <a:ext uri="{FF2B5EF4-FFF2-40B4-BE49-F238E27FC236}">
                <a16:creationId xmlns:a16="http://schemas.microsoft.com/office/drawing/2014/main" id="{102A0A67-B9F4-486C-9FFB-BF79AF64CF39}"/>
              </a:ext>
            </a:extLst>
          </p:cNvPr>
          <p:cNvPicPr>
            <a:picLocks noChangeAspect="1"/>
          </p:cNvPicPr>
          <p:nvPr/>
        </p:nvPicPr>
        <p:blipFill>
          <a:blip r:embed="rId3"/>
          <a:stretch>
            <a:fillRect/>
          </a:stretch>
        </p:blipFill>
        <p:spPr>
          <a:xfrm>
            <a:off x="767408" y="1732876"/>
            <a:ext cx="5328592" cy="4698903"/>
          </a:xfrm>
          <a:prstGeom prst="rect">
            <a:avLst/>
          </a:prstGeom>
        </p:spPr>
      </p:pic>
    </p:spTree>
    <p:extLst>
      <p:ext uri="{BB962C8B-B14F-4D97-AF65-F5344CB8AC3E}">
        <p14:creationId xmlns:p14="http://schemas.microsoft.com/office/powerpoint/2010/main" val="951118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CFB540-CB64-4CE8-BB7E-944215A90486}"/>
              </a:ext>
            </a:extLst>
          </p:cNvPr>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WHOLE SCHOOL APPROACH</a:t>
            </a:r>
          </a:p>
        </p:txBody>
      </p:sp>
      <p:pic>
        <p:nvPicPr>
          <p:cNvPr id="3" name="Picture 3" descr="G:\PCHComms\New identity for PCH\LIVEWELL _LOGOS\LIVEWELL _LOGOS\Livewell_REVERSED.png">
            <a:extLst>
              <a:ext uri="{FF2B5EF4-FFF2-40B4-BE49-F238E27FC236}">
                <a16:creationId xmlns:a16="http://schemas.microsoft.com/office/drawing/2014/main" id="{F2CCDAD7-0360-4810-8CB4-48F8399D4E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93381C-E9FC-4372-BD4A-5B54525EDC8E}"/>
              </a:ext>
            </a:extLst>
          </p:cNvPr>
          <p:cNvSpPr/>
          <p:nvPr/>
        </p:nvSpPr>
        <p:spPr>
          <a:xfrm>
            <a:off x="1847528" y="1628801"/>
            <a:ext cx="8568952" cy="2031325"/>
          </a:xfrm>
          <a:prstGeom prst="rect">
            <a:avLst/>
          </a:prstGeom>
        </p:spPr>
        <p:txBody>
          <a:bodyPr wrap="square">
            <a:spAutoFit/>
          </a:bodyPr>
          <a:lstStyle/>
          <a:p>
            <a:endParaRPr lang="en-GB" b="1" dirty="0">
              <a:solidFill>
                <a:schemeClr val="tx2"/>
              </a:solidFill>
            </a:endParaRPr>
          </a:p>
          <a:p>
            <a:endParaRPr lang="en-GB" b="1" dirty="0">
              <a:solidFill>
                <a:schemeClr val="tx2"/>
              </a:solidFill>
            </a:endParaRPr>
          </a:p>
          <a:p>
            <a:r>
              <a:rPr lang="en-GB" b="1" dirty="0">
                <a:solidFill>
                  <a:schemeClr val="tx2"/>
                </a:solidFill>
              </a:rPr>
              <a:t> </a:t>
            </a:r>
          </a:p>
          <a:p>
            <a:endParaRPr lang="en-GB" b="1" dirty="0">
              <a:solidFill>
                <a:schemeClr val="tx2"/>
              </a:solidFill>
            </a:endParaRPr>
          </a:p>
          <a:p>
            <a:endParaRPr lang="en-GB" b="1" dirty="0">
              <a:solidFill>
                <a:schemeClr val="tx2"/>
              </a:solidFill>
            </a:endParaRPr>
          </a:p>
          <a:p>
            <a:endParaRPr lang="en-GB" b="1" dirty="0">
              <a:solidFill>
                <a:schemeClr val="tx2"/>
              </a:solidFill>
            </a:endParaRPr>
          </a:p>
          <a:p>
            <a:endParaRPr lang="en-GB" b="1" dirty="0">
              <a:solidFill>
                <a:schemeClr val="tx2"/>
              </a:solidFill>
            </a:endParaRPr>
          </a:p>
        </p:txBody>
      </p:sp>
      <p:pic>
        <p:nvPicPr>
          <p:cNvPr id="5" name="Content Placeholder 3">
            <a:extLst>
              <a:ext uri="{FF2B5EF4-FFF2-40B4-BE49-F238E27FC236}">
                <a16:creationId xmlns:a16="http://schemas.microsoft.com/office/drawing/2014/main" id="{CB412D27-6AE4-4E89-8A2D-879A960256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833120" y="1461800"/>
            <a:ext cx="4260946" cy="5019617"/>
          </a:xfrm>
          <a:prstGeom prst="rect">
            <a:avLst/>
          </a:prstGeom>
        </p:spPr>
      </p:pic>
      <p:sp>
        <p:nvSpPr>
          <p:cNvPr id="7" name="TextBox 6">
            <a:extLst>
              <a:ext uri="{FF2B5EF4-FFF2-40B4-BE49-F238E27FC236}">
                <a16:creationId xmlns:a16="http://schemas.microsoft.com/office/drawing/2014/main" id="{2D4F29EB-B90D-4450-AB22-AF5BCE78D3BD}"/>
              </a:ext>
            </a:extLst>
          </p:cNvPr>
          <p:cNvSpPr txBox="1"/>
          <p:nvPr/>
        </p:nvSpPr>
        <p:spPr>
          <a:xfrm>
            <a:off x="5396948" y="1942675"/>
            <a:ext cx="6102626" cy="3539430"/>
          </a:xfrm>
          <a:prstGeom prst="rect">
            <a:avLst/>
          </a:prstGeom>
          <a:noFill/>
        </p:spPr>
        <p:txBody>
          <a:bodyPr wrap="square">
            <a:spAutoFit/>
          </a:bodyPr>
          <a:lstStyle/>
          <a:p>
            <a:pPr lvl="1"/>
            <a:r>
              <a:rPr lang="en-GB" altLang="en-US" b="1" dirty="0"/>
              <a:t>What we can offer:</a:t>
            </a:r>
          </a:p>
          <a:p>
            <a:pPr marL="742950" lvl="1" indent="-285750">
              <a:buFontTx/>
              <a:buChar char="-"/>
            </a:pPr>
            <a:r>
              <a:rPr lang="en-GB" altLang="en-US" dirty="0"/>
              <a:t>One to One LI CBT Interventions </a:t>
            </a:r>
          </a:p>
          <a:p>
            <a:pPr marL="742950" lvl="1" indent="-285750">
              <a:buFontTx/>
              <a:buChar char="-"/>
            </a:pPr>
            <a:r>
              <a:rPr lang="en-GB" altLang="en-US" dirty="0"/>
              <a:t>Staff Training</a:t>
            </a:r>
          </a:p>
          <a:p>
            <a:pPr marL="742950" lvl="1" indent="-285750">
              <a:buFontTx/>
              <a:buChar char="-"/>
            </a:pPr>
            <a:r>
              <a:rPr lang="en-GB" altLang="en-US" dirty="0"/>
              <a:t>Staff Consultation  </a:t>
            </a:r>
          </a:p>
          <a:p>
            <a:pPr marL="742950" lvl="1" indent="-285750">
              <a:buFontTx/>
              <a:buChar char="-"/>
            </a:pPr>
            <a:r>
              <a:rPr lang="en-GB" altLang="en-US" dirty="0"/>
              <a:t>Psychoeducational Workshops </a:t>
            </a:r>
          </a:p>
          <a:p>
            <a:pPr marL="742950" lvl="1" indent="-285750">
              <a:buFontTx/>
              <a:buChar char="-"/>
            </a:pPr>
            <a:r>
              <a:rPr lang="en-GB" altLang="en-US" dirty="0"/>
              <a:t>Targeted psychoeducational Workshops/Group Work</a:t>
            </a:r>
          </a:p>
          <a:p>
            <a:pPr marL="742950" lvl="1" indent="-285750">
              <a:buFontTx/>
              <a:buChar char="-"/>
            </a:pPr>
            <a:r>
              <a:rPr lang="en-GB" altLang="en-US" dirty="0"/>
              <a:t>Pupil Drop –in sessions ( older children</a:t>
            </a:r>
          </a:p>
          <a:p>
            <a:pPr marL="742950" lvl="1" indent="-285750">
              <a:buFontTx/>
              <a:buChar char="-"/>
            </a:pPr>
            <a:r>
              <a:rPr lang="en-GB" altLang="en-US" dirty="0"/>
              <a:t>Peer mentoring</a:t>
            </a:r>
          </a:p>
          <a:p>
            <a:pPr marL="742950" lvl="1" indent="-285750">
              <a:buFontTx/>
              <a:buChar char="-"/>
            </a:pPr>
            <a:r>
              <a:rPr lang="en-GB" altLang="en-US" dirty="0"/>
              <a:t>Parent psychoeducation </a:t>
            </a:r>
          </a:p>
          <a:p>
            <a:pPr marL="742950" lvl="1" indent="-285750">
              <a:buFontTx/>
              <a:buChar char="-"/>
            </a:pPr>
            <a:r>
              <a:rPr lang="en-GB" altLang="en-US" dirty="0"/>
              <a:t>Parent drop- in sessions </a:t>
            </a:r>
          </a:p>
          <a:p>
            <a:pPr lvl="1"/>
            <a:endParaRPr lang="en-GB" altLang="en-US" sz="2200" dirty="0"/>
          </a:p>
          <a:p>
            <a:pPr lvl="1"/>
            <a:endParaRPr lang="en-GB" altLang="en-US" sz="2200" dirty="0"/>
          </a:p>
        </p:txBody>
      </p:sp>
    </p:spTree>
    <p:extLst>
      <p:ext uri="{BB962C8B-B14F-4D97-AF65-F5344CB8AC3E}">
        <p14:creationId xmlns:p14="http://schemas.microsoft.com/office/powerpoint/2010/main" val="3877233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CFB540-CB64-4CE8-BB7E-944215A90486}"/>
              </a:ext>
            </a:extLst>
          </p:cNvPr>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WHOLE SCHOOL APPROACH</a:t>
            </a:r>
          </a:p>
        </p:txBody>
      </p:sp>
      <p:pic>
        <p:nvPicPr>
          <p:cNvPr id="3" name="Picture 3" descr="G:\PCHComms\New identity for PCH\LIVEWELL _LOGOS\LIVEWELL _LOGOS\Livewell_REVERSED.png">
            <a:extLst>
              <a:ext uri="{FF2B5EF4-FFF2-40B4-BE49-F238E27FC236}">
                <a16:creationId xmlns:a16="http://schemas.microsoft.com/office/drawing/2014/main" id="{F2CCDAD7-0360-4810-8CB4-48F8399D4E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93381C-E9FC-4372-BD4A-5B54525EDC8E}"/>
              </a:ext>
            </a:extLst>
          </p:cNvPr>
          <p:cNvSpPr/>
          <p:nvPr/>
        </p:nvSpPr>
        <p:spPr>
          <a:xfrm>
            <a:off x="1847528" y="1628801"/>
            <a:ext cx="8568952" cy="2031325"/>
          </a:xfrm>
          <a:prstGeom prst="rect">
            <a:avLst/>
          </a:prstGeom>
        </p:spPr>
        <p:txBody>
          <a:bodyPr wrap="square">
            <a:spAutoFit/>
          </a:bodyPr>
          <a:lstStyle/>
          <a:p>
            <a:endParaRPr lang="en-GB" b="1" dirty="0">
              <a:solidFill>
                <a:schemeClr val="tx2"/>
              </a:solidFill>
            </a:endParaRPr>
          </a:p>
          <a:p>
            <a:endParaRPr lang="en-GB" b="1" dirty="0">
              <a:solidFill>
                <a:schemeClr val="tx2"/>
              </a:solidFill>
            </a:endParaRPr>
          </a:p>
          <a:p>
            <a:r>
              <a:rPr lang="en-GB" b="1" dirty="0">
                <a:solidFill>
                  <a:schemeClr val="tx2"/>
                </a:solidFill>
              </a:rPr>
              <a:t> </a:t>
            </a:r>
          </a:p>
          <a:p>
            <a:endParaRPr lang="en-GB" b="1" dirty="0">
              <a:solidFill>
                <a:schemeClr val="tx2"/>
              </a:solidFill>
            </a:endParaRPr>
          </a:p>
          <a:p>
            <a:endParaRPr lang="en-GB" b="1" dirty="0">
              <a:solidFill>
                <a:schemeClr val="tx2"/>
              </a:solidFill>
            </a:endParaRPr>
          </a:p>
          <a:p>
            <a:endParaRPr lang="en-GB" b="1" dirty="0">
              <a:solidFill>
                <a:schemeClr val="tx2"/>
              </a:solidFill>
            </a:endParaRPr>
          </a:p>
          <a:p>
            <a:endParaRPr lang="en-GB" b="1" dirty="0">
              <a:solidFill>
                <a:schemeClr val="tx2"/>
              </a:solidFill>
            </a:endParaRPr>
          </a:p>
        </p:txBody>
      </p:sp>
      <p:pic>
        <p:nvPicPr>
          <p:cNvPr id="6" name="Content Placeholder 4">
            <a:extLst>
              <a:ext uri="{FF2B5EF4-FFF2-40B4-BE49-F238E27FC236}">
                <a16:creationId xmlns:a16="http://schemas.microsoft.com/office/drawing/2014/main" id="{FEAF787B-9F25-4C7A-96F2-98FA89B0170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725104" y="1385394"/>
            <a:ext cx="8813800" cy="5067300"/>
          </a:xfrm>
          <a:prstGeom prst="rect">
            <a:avLst/>
          </a:prstGeom>
        </p:spPr>
      </p:pic>
      <p:sp>
        <p:nvSpPr>
          <p:cNvPr id="8" name="TextBox 7">
            <a:extLst>
              <a:ext uri="{FF2B5EF4-FFF2-40B4-BE49-F238E27FC236}">
                <a16:creationId xmlns:a16="http://schemas.microsoft.com/office/drawing/2014/main" id="{C700C6E3-5F40-4C51-AAE1-ABA59E0E7CAC}"/>
              </a:ext>
            </a:extLst>
          </p:cNvPr>
          <p:cNvSpPr txBox="1"/>
          <p:nvPr/>
        </p:nvSpPr>
        <p:spPr>
          <a:xfrm>
            <a:off x="10192307" y="6388324"/>
            <a:ext cx="6102626" cy="307777"/>
          </a:xfrm>
          <a:prstGeom prst="rect">
            <a:avLst/>
          </a:prstGeom>
          <a:noFill/>
        </p:spPr>
        <p:txBody>
          <a:bodyPr wrap="square">
            <a:spAutoFit/>
          </a:bodyPr>
          <a:lstStyle/>
          <a:p>
            <a:r>
              <a:rPr lang="en-GB" sz="1400" dirty="0"/>
              <a:t>CEDAR 2022</a:t>
            </a:r>
          </a:p>
        </p:txBody>
      </p:sp>
    </p:spTree>
    <p:extLst>
      <p:ext uri="{BB962C8B-B14F-4D97-AF65-F5344CB8AC3E}">
        <p14:creationId xmlns:p14="http://schemas.microsoft.com/office/powerpoint/2010/main" val="2360670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STAFF CONSULTATION</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772602" y="1441174"/>
            <a:ext cx="8219256" cy="47811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dirty="0"/>
          </a:p>
          <a:p>
            <a:pPr marL="0" indent="0">
              <a:buNone/>
            </a:pPr>
            <a:endParaRPr lang="en-GB" dirty="0"/>
          </a:p>
        </p:txBody>
      </p:sp>
      <p:sp>
        <p:nvSpPr>
          <p:cNvPr id="2" name="Rectangle 1"/>
          <p:cNvSpPr/>
          <p:nvPr/>
        </p:nvSpPr>
        <p:spPr>
          <a:xfrm>
            <a:off x="5311470" y="1844824"/>
            <a:ext cx="6551876" cy="3693319"/>
          </a:xfrm>
          <a:prstGeom prst="rect">
            <a:avLst/>
          </a:prstGeom>
        </p:spPr>
        <p:txBody>
          <a:bodyPr wrap="square">
            <a:spAutoFit/>
          </a:bodyPr>
          <a:lstStyle/>
          <a:p>
            <a:pPr marL="285750" indent="-285750">
              <a:buFont typeface="Arial" panose="020B0604020202020204" pitchFamily="34" charset="0"/>
              <a:buChar char="•"/>
            </a:pPr>
            <a:r>
              <a:rPr lang="en-GB" dirty="0">
                <a:solidFill>
                  <a:schemeClr val="tx2"/>
                </a:solidFill>
              </a:rPr>
              <a:t>Consultation is the opportunity to talk through any mental health related concerns which you may have regarding a young person who attends the school in which you work, and is open to all staff members at the school.  The sessions are confidential, unless risk is disclosed and this will be explained further within the session.  We do ask that you anonymise any child information.</a:t>
            </a:r>
          </a:p>
          <a:p>
            <a:endParaRPr lang="en-GB" dirty="0">
              <a:solidFill>
                <a:schemeClr val="tx2"/>
              </a:solidFill>
            </a:endParaRPr>
          </a:p>
          <a:p>
            <a:pPr marL="285750" indent="-285750">
              <a:buFont typeface="Arial" panose="020B0604020202020204" pitchFamily="34" charset="0"/>
              <a:buChar char="•"/>
            </a:pPr>
            <a:r>
              <a:rPr lang="en-GB" dirty="0">
                <a:solidFill>
                  <a:schemeClr val="tx2"/>
                </a:solidFill>
              </a:rPr>
              <a:t>Sessions are usually between 20-40 minutes long.  An example question to bring could be ‘A girl in my class is very quiet and isolated.  I don’t know how to help her.’  Within consultation we won’t ‘tell’ you what to do, but instead we will aim to collaboratively find a solution or find out where you could gain further support.</a:t>
            </a:r>
          </a:p>
        </p:txBody>
      </p:sp>
      <p:pic>
        <p:nvPicPr>
          <p:cNvPr id="4" name="Picture 3">
            <a:extLst>
              <a:ext uri="{FF2B5EF4-FFF2-40B4-BE49-F238E27FC236}">
                <a16:creationId xmlns:a16="http://schemas.microsoft.com/office/drawing/2014/main" id="{6101D28A-5361-4310-AF86-B07F1DB4DA5F}"/>
              </a:ext>
            </a:extLst>
          </p:cNvPr>
          <p:cNvPicPr>
            <a:picLocks noChangeAspect="1"/>
          </p:cNvPicPr>
          <p:nvPr/>
        </p:nvPicPr>
        <p:blipFill>
          <a:blip r:embed="rId4"/>
          <a:stretch>
            <a:fillRect/>
          </a:stretch>
        </p:blipFill>
        <p:spPr>
          <a:xfrm>
            <a:off x="328654" y="1392821"/>
            <a:ext cx="4982815" cy="3864980"/>
          </a:xfrm>
          <a:prstGeom prst="rect">
            <a:avLst/>
          </a:prstGeom>
        </p:spPr>
      </p:pic>
      <p:sp>
        <p:nvSpPr>
          <p:cNvPr id="9" name="TextBox 8">
            <a:extLst>
              <a:ext uri="{FF2B5EF4-FFF2-40B4-BE49-F238E27FC236}">
                <a16:creationId xmlns:a16="http://schemas.microsoft.com/office/drawing/2014/main" id="{58CAF13C-986D-4961-8E7D-9BCD1260A9BD}"/>
              </a:ext>
            </a:extLst>
          </p:cNvPr>
          <p:cNvSpPr txBox="1"/>
          <p:nvPr/>
        </p:nvSpPr>
        <p:spPr>
          <a:xfrm>
            <a:off x="518601" y="6118553"/>
            <a:ext cx="6101080" cy="307777"/>
          </a:xfrm>
          <a:prstGeom prst="rect">
            <a:avLst/>
          </a:prstGeom>
          <a:noFill/>
        </p:spPr>
        <p:txBody>
          <a:bodyPr wrap="square">
            <a:spAutoFit/>
          </a:bodyPr>
          <a:lstStyle/>
          <a:p>
            <a:r>
              <a:rPr lang="en-GB" sz="1400" dirty="0"/>
              <a:t>Caplan CCC Model</a:t>
            </a:r>
          </a:p>
        </p:txBody>
      </p:sp>
    </p:spTree>
    <p:extLst>
      <p:ext uri="{BB962C8B-B14F-4D97-AF65-F5344CB8AC3E}">
        <p14:creationId xmlns:p14="http://schemas.microsoft.com/office/powerpoint/2010/main" val="1884218475"/>
      </p:ext>
    </p:extLst>
  </p:cSld>
  <p:clrMapOvr>
    <a:masterClrMapping/>
  </p:clrMapOvr>
  <mc:AlternateContent xmlns:mc="http://schemas.openxmlformats.org/markup-compatibility/2006" xmlns:p14="http://schemas.microsoft.com/office/powerpoint/2010/main">
    <mc:Choice Requires="p14">
      <p:transition spd="slow" p14:dur="2000" advTm="64880"/>
    </mc:Choice>
    <mc:Fallback xmlns="">
      <p:transition spd="slow" advTm="648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78985"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847529" y="116633"/>
            <a:ext cx="6485567"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cap="all" dirty="0">
                <a:solidFill>
                  <a:schemeClr val="bg1"/>
                </a:solidFill>
                <a:latin typeface="Arial" panose="020B0604020202020204" pitchFamily="34" charset="0"/>
                <a:cs typeface="Arial" panose="020B0604020202020204" pitchFamily="34" charset="0"/>
              </a:rPr>
              <a:t>Staff training</a:t>
            </a:r>
          </a:p>
        </p:txBody>
      </p:sp>
      <p:pic>
        <p:nvPicPr>
          <p:cNvPr id="10" name="Picture 3" descr="G:\PCHComms\New identity for PCH\LIVEWELL _LOGOS\LIVEWELL _LOGOS\Livewell_REVERS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Logo&#10;&#10;Description automatically generated">
            <a:extLst>
              <a:ext uri="{FF2B5EF4-FFF2-40B4-BE49-F238E27FC236}">
                <a16:creationId xmlns:a16="http://schemas.microsoft.com/office/drawing/2014/main" id="{285B77CB-FB15-434D-A4FD-053B36E81D4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3357" y="2397458"/>
            <a:ext cx="2812236" cy="2746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Content Placeholder 2">
            <a:extLst>
              <a:ext uri="{FF2B5EF4-FFF2-40B4-BE49-F238E27FC236}">
                <a16:creationId xmlns:a16="http://schemas.microsoft.com/office/drawing/2014/main" id="{43D6B3D5-0060-FEF6-56E0-04A5477BB89D}"/>
              </a:ext>
            </a:extLst>
          </p:cNvPr>
          <p:cNvGraphicFramePr/>
          <p:nvPr>
            <p:extLst>
              <p:ext uri="{D42A27DB-BD31-4B8C-83A1-F6EECF244321}">
                <p14:modId xmlns:p14="http://schemas.microsoft.com/office/powerpoint/2010/main" val="467633810"/>
              </p:ext>
            </p:extLst>
          </p:nvPr>
        </p:nvGraphicFramePr>
        <p:xfrm>
          <a:off x="5518204" y="1600200"/>
          <a:ext cx="6178165" cy="47811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59888160"/>
      </p:ext>
    </p:extLst>
  </p:cSld>
  <p:clrMapOvr>
    <a:masterClrMapping/>
  </p:clrMapOvr>
  <mc:AlternateContent xmlns:mc="http://schemas.openxmlformats.org/markup-compatibility/2006" xmlns:p14="http://schemas.microsoft.com/office/powerpoint/2010/main">
    <mc:Choice Requires="p14">
      <p:transition spd="slow" p14:dur="2000" advTm="52194"/>
    </mc:Choice>
    <mc:Fallback xmlns="">
      <p:transition spd="slow" advTm="5219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682B8C-1FA3-49CA-A317-5EF0ACDC77B5}"/>
              </a:ext>
            </a:extLst>
          </p:cNvPr>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MHST  THRESHOLD</a:t>
            </a:r>
          </a:p>
        </p:txBody>
      </p:sp>
      <p:pic>
        <p:nvPicPr>
          <p:cNvPr id="6" name="Picture 3" descr="G:\PCHComms\New identity for PCH\LIVEWELL _LOGOS\LIVEWELL _LOGOS\Livewell_REVERSED.png">
            <a:extLst>
              <a:ext uri="{FF2B5EF4-FFF2-40B4-BE49-F238E27FC236}">
                <a16:creationId xmlns:a16="http://schemas.microsoft.com/office/drawing/2014/main" id="{357A918A-48C1-4739-9701-9C45F91862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B26ACB1-5EEF-44FA-9869-B2AADCF34671}"/>
              </a:ext>
            </a:extLst>
          </p:cNvPr>
          <p:cNvPicPr>
            <a:picLocks noChangeAspect="1"/>
          </p:cNvPicPr>
          <p:nvPr/>
        </p:nvPicPr>
        <p:blipFill>
          <a:blip r:embed="rId3"/>
          <a:stretch>
            <a:fillRect/>
          </a:stretch>
        </p:blipFill>
        <p:spPr>
          <a:xfrm>
            <a:off x="1198171" y="1437574"/>
            <a:ext cx="10095331" cy="5303792"/>
          </a:xfrm>
          <a:prstGeom prst="rect">
            <a:avLst/>
          </a:prstGeom>
        </p:spPr>
      </p:pic>
    </p:spTree>
    <p:extLst>
      <p:ext uri="{BB962C8B-B14F-4D97-AF65-F5344CB8AC3E}">
        <p14:creationId xmlns:p14="http://schemas.microsoft.com/office/powerpoint/2010/main" val="2793548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itle 1"/>
          <p:cNvSpPr txBox="1">
            <a:spLocks/>
          </p:cNvSpPr>
          <p:nvPr/>
        </p:nvSpPr>
        <p:spPr>
          <a:xfrm>
            <a:off x="1796717" y="116633"/>
            <a:ext cx="6536380" cy="1143000"/>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cap="all" dirty="0">
                <a:solidFill>
                  <a:schemeClr val="bg1"/>
                </a:solidFill>
                <a:latin typeface="Arial" panose="020B0604020202020204" pitchFamily="34" charset="0"/>
                <a:cs typeface="Arial" panose="020B0604020202020204" pitchFamily="34" charset="0"/>
              </a:rPr>
              <a:t>referrals</a:t>
            </a:r>
          </a:p>
        </p:txBody>
      </p:sp>
      <p:pic>
        <p:nvPicPr>
          <p:cNvPr id="10" name="Picture 3" descr="G:\PCHComms\New identity for PCH\LIVEWELL _LOGOS\LIVEWELL _LOGOS\Livewell_REVERS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Content Placeholder 2">
            <a:extLst>
              <a:ext uri="{FF2B5EF4-FFF2-40B4-BE49-F238E27FC236}">
                <a16:creationId xmlns:a16="http://schemas.microsoft.com/office/drawing/2014/main" id="{8BB42D39-4EC8-71C7-1BB0-D0BCECCFBC72}"/>
              </a:ext>
            </a:extLst>
          </p:cNvPr>
          <p:cNvGraphicFramePr/>
          <p:nvPr>
            <p:extLst>
              <p:ext uri="{D42A27DB-BD31-4B8C-83A1-F6EECF244321}">
                <p14:modId xmlns:p14="http://schemas.microsoft.com/office/powerpoint/2010/main" val="4251635692"/>
              </p:ext>
            </p:extLst>
          </p:nvPr>
        </p:nvGraphicFramePr>
        <p:xfrm>
          <a:off x="1981200" y="1600200"/>
          <a:ext cx="8219256" cy="4781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4800896"/>
      </p:ext>
    </p:extLst>
  </p:cSld>
  <p:clrMapOvr>
    <a:masterClrMapping/>
  </p:clrMapOvr>
  <mc:AlternateContent xmlns:mc="http://schemas.openxmlformats.org/markup-compatibility/2006" xmlns:p14="http://schemas.microsoft.com/office/powerpoint/2010/main">
    <mc:Choice Requires="p14">
      <p:transition spd="slow" p14:dur="2000" advTm="34554"/>
    </mc:Choice>
    <mc:Fallback xmlns="">
      <p:transition spd="slow" advTm="3455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2E64C3-3B78-449E-BB7F-6C3788E4C1C5}"/>
              </a:ext>
            </a:extLst>
          </p:cNvPr>
          <p:cNvSpPr txBox="1"/>
          <p:nvPr/>
        </p:nvSpPr>
        <p:spPr>
          <a:xfrm>
            <a:off x="4892042" y="1724850"/>
            <a:ext cx="6781798" cy="3970318"/>
          </a:xfrm>
          <a:prstGeom prst="rect">
            <a:avLst/>
          </a:prstGeom>
          <a:noFill/>
        </p:spPr>
        <p:txBody>
          <a:bodyPr wrap="square">
            <a:spAutoFit/>
          </a:bodyPr>
          <a:lstStyle/>
          <a:p>
            <a:endParaRPr lang="en-GB" dirty="0"/>
          </a:p>
          <a:p>
            <a:r>
              <a:rPr lang="en-GB" dirty="0"/>
              <a:t>Despite the challenges of the last 18 months the Plymouth MHST is proud of what we have already achieved and what we hope to continue to do. We are  committed to supporting, children, families and schools, and have some exciting plans to continue to develop our offer to families and schools going forward, as </a:t>
            </a:r>
            <a:r>
              <a:rPr lang="en-GB"/>
              <a:t>well  as our </a:t>
            </a:r>
            <a:r>
              <a:rPr lang="en-GB" dirty="0"/>
              <a:t>new trainees and support workers to add to our amazing team. </a:t>
            </a:r>
          </a:p>
          <a:p>
            <a:endParaRPr lang="en-GB" dirty="0"/>
          </a:p>
          <a:p>
            <a:r>
              <a:rPr lang="en-GB" dirty="0"/>
              <a:t>Through supporting each other and the people we work with, we have strived to improve mental health and wellbeing  especially throughout the period of COVID and lockdown. We now are looking forward to continuing our journey with you all.</a:t>
            </a:r>
          </a:p>
          <a:p>
            <a:endParaRPr lang="en-GB" dirty="0"/>
          </a:p>
          <a:p>
            <a:pPr algn="ctr"/>
            <a:r>
              <a:rPr lang="en-GB" dirty="0"/>
              <a:t> Many Thanks Plymouth MHST</a:t>
            </a:r>
          </a:p>
        </p:txBody>
      </p:sp>
      <p:sp>
        <p:nvSpPr>
          <p:cNvPr id="4" name="Rectangle 3">
            <a:extLst>
              <a:ext uri="{FF2B5EF4-FFF2-40B4-BE49-F238E27FC236}">
                <a16:creationId xmlns:a16="http://schemas.microsoft.com/office/drawing/2014/main" id="{D8465F4A-3048-4265-9F13-593FAE5D6F6D}"/>
              </a:ext>
            </a:extLst>
          </p:cNvPr>
          <p:cNvSpPr/>
          <p:nvPr/>
        </p:nvSpPr>
        <p:spPr>
          <a:xfrm>
            <a:off x="0" y="0"/>
            <a:ext cx="12192000" cy="1268760"/>
          </a:xfrm>
          <a:prstGeom prst="rect">
            <a:avLst/>
          </a:prstGeom>
          <a:solidFill>
            <a:srgbClr val="007AC2"/>
          </a:solidFill>
          <a:ln>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A MESSAGE FROM THE TEAM</a:t>
            </a:r>
          </a:p>
        </p:txBody>
      </p:sp>
      <p:pic>
        <p:nvPicPr>
          <p:cNvPr id="5" name="Picture 3" descr="G:\PCHComms\New identity for PCH\LIVEWELL _LOGOS\LIVEWELL _LOGOS\Livewell_REVERSED.png">
            <a:extLst>
              <a:ext uri="{FF2B5EF4-FFF2-40B4-BE49-F238E27FC236}">
                <a16:creationId xmlns:a16="http://schemas.microsoft.com/office/drawing/2014/main" id="{2E95D698-AD23-4B4F-8B0A-FE11749426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746" y="116634"/>
            <a:ext cx="1674986" cy="7315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Dog covered with towel">
            <a:extLst>
              <a:ext uri="{FF2B5EF4-FFF2-40B4-BE49-F238E27FC236}">
                <a16:creationId xmlns:a16="http://schemas.microsoft.com/office/drawing/2014/main" id="{83DA7751-19E3-4200-A112-A38AF528BC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784" y="1422400"/>
            <a:ext cx="2453638" cy="1635759"/>
          </a:xfrm>
          <a:prstGeom prst="rect">
            <a:avLst/>
          </a:prstGeom>
        </p:spPr>
      </p:pic>
      <p:pic>
        <p:nvPicPr>
          <p:cNvPr id="8" name="Picture 7" descr="Hands holding heart">
            <a:extLst>
              <a:ext uri="{FF2B5EF4-FFF2-40B4-BE49-F238E27FC236}">
                <a16:creationId xmlns:a16="http://schemas.microsoft.com/office/drawing/2014/main" id="{554B4841-4685-4B02-A798-B11D671399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784" y="4953696"/>
            <a:ext cx="2453637" cy="1462832"/>
          </a:xfrm>
          <a:prstGeom prst="rect">
            <a:avLst/>
          </a:prstGeom>
        </p:spPr>
      </p:pic>
    </p:spTree>
    <p:extLst>
      <p:ext uri="{BB962C8B-B14F-4D97-AF65-F5344CB8AC3E}">
        <p14:creationId xmlns:p14="http://schemas.microsoft.com/office/powerpoint/2010/main" val="3333765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2992</Words>
  <Application>Microsoft Office PowerPoint</Application>
  <PresentationFormat>Widescreen</PresentationFormat>
  <Paragraphs>301</Paragraphs>
  <Slides>21</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ＭＳ Ｐゴシック</vt:lpstr>
      <vt:lpstr>Arial</vt:lpstr>
      <vt:lpstr>Calibri</vt:lpstr>
      <vt:lpstr>Calibri Light</vt:lpstr>
      <vt:lpstr>Office Theme</vt:lpstr>
      <vt:lpstr>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TIPPETT Lisa, Educational Mental Health Pracitioner</dc:creator>
  <cp:lastModifiedBy>Pete Grafton</cp:lastModifiedBy>
  <cp:revision>13</cp:revision>
  <dcterms:modified xsi:type="dcterms:W3CDTF">2022-03-30T16:26:50Z</dcterms:modified>
</cp:coreProperties>
</file>