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61" r:id="rId9"/>
    <p:sldId id="273" r:id="rId10"/>
    <p:sldId id="270" r:id="rId11"/>
    <p:sldId id="277" r:id="rId12"/>
    <p:sldId id="276" r:id="rId13"/>
    <p:sldId id="275" r:id="rId14"/>
    <p:sldId id="274" r:id="rId15"/>
    <p:sldId id="266" r:id="rId16"/>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58C08F-0BBE-4DF0-8CAE-DCA6285650EC}" v="14" dt="2025-10-13T14:22:34.8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167" d="100"/>
          <a:sy n="167" d="100"/>
        </p:scale>
        <p:origin x="1536"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Banks" userId="e4003a43-4ad7-4d79-a39f-00cbc6e3a0d5" providerId="ADAL" clId="{2BA1BF5F-D185-4BEB-8BE1-79F946DF3B67}"/>
    <pc:docChg chg="undo custSel addSld delSld modSld">
      <pc:chgData name="Tom Banks" userId="e4003a43-4ad7-4d79-a39f-00cbc6e3a0d5" providerId="ADAL" clId="{2BA1BF5F-D185-4BEB-8BE1-79F946DF3B67}" dt="2025-10-13T14:22:34.885" v="156"/>
      <pc:docMkLst>
        <pc:docMk/>
      </pc:docMkLst>
      <pc:sldChg chg="modSp mod">
        <pc:chgData name="Tom Banks" userId="e4003a43-4ad7-4d79-a39f-00cbc6e3a0d5" providerId="ADAL" clId="{2BA1BF5F-D185-4BEB-8BE1-79F946DF3B67}" dt="2025-10-13T14:11:36.659" v="46" actId="14100"/>
        <pc:sldMkLst>
          <pc:docMk/>
          <pc:sldMk cId="3049483886" sldId="258"/>
        </pc:sldMkLst>
        <pc:spChg chg="mod">
          <ac:chgData name="Tom Banks" userId="e4003a43-4ad7-4d79-a39f-00cbc6e3a0d5" providerId="ADAL" clId="{2BA1BF5F-D185-4BEB-8BE1-79F946DF3B67}" dt="2025-10-13T14:11:36.659" v="46" actId="14100"/>
          <ac:spMkLst>
            <pc:docMk/>
            <pc:sldMk cId="3049483886" sldId="258"/>
            <ac:spMk id="6" creationId="{E75BBE26-0E13-8E2A-5BAF-A450B00A85BD}"/>
          </ac:spMkLst>
        </pc:spChg>
      </pc:sldChg>
      <pc:sldChg chg="modSp mod">
        <pc:chgData name="Tom Banks" userId="e4003a43-4ad7-4d79-a39f-00cbc6e3a0d5" providerId="ADAL" clId="{2BA1BF5F-D185-4BEB-8BE1-79F946DF3B67}" dt="2025-10-13T14:12:23.014" v="51" actId="20577"/>
        <pc:sldMkLst>
          <pc:docMk/>
          <pc:sldMk cId="191243481" sldId="259"/>
        </pc:sldMkLst>
        <pc:spChg chg="mod">
          <ac:chgData name="Tom Banks" userId="e4003a43-4ad7-4d79-a39f-00cbc6e3a0d5" providerId="ADAL" clId="{2BA1BF5F-D185-4BEB-8BE1-79F946DF3B67}" dt="2025-10-13T14:12:23.014" v="51" actId="20577"/>
          <ac:spMkLst>
            <pc:docMk/>
            <pc:sldMk cId="191243481" sldId="259"/>
            <ac:spMk id="6" creationId="{61D9F60F-F13B-1086-50C1-85D73CC0740F}"/>
          </ac:spMkLst>
        </pc:spChg>
      </pc:sldChg>
      <pc:sldChg chg="modSp mod">
        <pc:chgData name="Tom Banks" userId="e4003a43-4ad7-4d79-a39f-00cbc6e3a0d5" providerId="ADAL" clId="{2BA1BF5F-D185-4BEB-8BE1-79F946DF3B67}" dt="2025-10-13T14:16:54.551" v="109" actId="1076"/>
        <pc:sldMkLst>
          <pc:docMk/>
          <pc:sldMk cId="3356791903" sldId="260"/>
        </pc:sldMkLst>
        <pc:spChg chg="mod">
          <ac:chgData name="Tom Banks" userId="e4003a43-4ad7-4d79-a39f-00cbc6e3a0d5" providerId="ADAL" clId="{2BA1BF5F-D185-4BEB-8BE1-79F946DF3B67}" dt="2025-10-13T14:16:30.567" v="108" actId="12"/>
          <ac:spMkLst>
            <pc:docMk/>
            <pc:sldMk cId="3356791903" sldId="260"/>
            <ac:spMk id="2" creationId="{DF6A6CD2-88E8-9610-81B4-3451EA6069CB}"/>
          </ac:spMkLst>
        </pc:spChg>
        <pc:graphicFrameChg chg="mod">
          <ac:chgData name="Tom Banks" userId="e4003a43-4ad7-4d79-a39f-00cbc6e3a0d5" providerId="ADAL" clId="{2BA1BF5F-D185-4BEB-8BE1-79F946DF3B67}" dt="2025-10-13T14:16:54.551" v="109" actId="1076"/>
          <ac:graphicFrameMkLst>
            <pc:docMk/>
            <pc:sldMk cId="3356791903" sldId="260"/>
            <ac:graphicFrameMk id="5" creationId="{5A182FA8-E1AB-D63D-6ECD-2D907EE595F6}"/>
          </ac:graphicFrameMkLst>
        </pc:graphicFrameChg>
      </pc:sldChg>
      <pc:sldChg chg="modSp mod">
        <pc:chgData name="Tom Banks" userId="e4003a43-4ad7-4d79-a39f-00cbc6e3a0d5" providerId="ADAL" clId="{2BA1BF5F-D185-4BEB-8BE1-79F946DF3B67}" dt="2025-10-13T14:21:09.419" v="140" actId="20577"/>
        <pc:sldMkLst>
          <pc:docMk/>
          <pc:sldMk cId="3285007833" sldId="261"/>
        </pc:sldMkLst>
        <pc:spChg chg="mod">
          <ac:chgData name="Tom Banks" userId="e4003a43-4ad7-4d79-a39f-00cbc6e3a0d5" providerId="ADAL" clId="{2BA1BF5F-D185-4BEB-8BE1-79F946DF3B67}" dt="2025-10-13T14:20:38.941" v="139" actId="2711"/>
          <ac:spMkLst>
            <pc:docMk/>
            <pc:sldMk cId="3285007833" sldId="261"/>
            <ac:spMk id="2" creationId="{282A97B3-2922-B00E-5223-36C9D9090A0A}"/>
          </ac:spMkLst>
        </pc:spChg>
        <pc:spChg chg="mod">
          <ac:chgData name="Tom Banks" userId="e4003a43-4ad7-4d79-a39f-00cbc6e3a0d5" providerId="ADAL" clId="{2BA1BF5F-D185-4BEB-8BE1-79F946DF3B67}" dt="2025-10-13T14:21:09.419" v="140" actId="20577"/>
          <ac:spMkLst>
            <pc:docMk/>
            <pc:sldMk cId="3285007833" sldId="261"/>
            <ac:spMk id="4" creationId="{04783345-C545-CED1-568E-A1725BB54AFE}"/>
          </ac:spMkLst>
        </pc:spChg>
        <pc:picChg chg="mod">
          <ac:chgData name="Tom Banks" userId="e4003a43-4ad7-4d79-a39f-00cbc6e3a0d5" providerId="ADAL" clId="{2BA1BF5F-D185-4BEB-8BE1-79F946DF3B67}" dt="2025-10-13T14:18:42.029" v="111" actId="1076"/>
          <ac:picMkLst>
            <pc:docMk/>
            <pc:sldMk cId="3285007833" sldId="261"/>
            <ac:picMk id="3" creationId="{B16F9FF0-9213-3BFF-5463-418DC945D99B}"/>
          </ac:picMkLst>
        </pc:picChg>
      </pc:sldChg>
      <pc:sldChg chg="addSp delSp modSp mod">
        <pc:chgData name="Tom Banks" userId="e4003a43-4ad7-4d79-a39f-00cbc6e3a0d5" providerId="ADAL" clId="{2BA1BF5F-D185-4BEB-8BE1-79F946DF3B67}" dt="2025-10-13T14:13:44.936" v="63" actId="20577"/>
        <pc:sldMkLst>
          <pc:docMk/>
          <pc:sldMk cId="2755977508" sldId="262"/>
        </pc:sldMkLst>
        <pc:spChg chg="del">
          <ac:chgData name="Tom Banks" userId="e4003a43-4ad7-4d79-a39f-00cbc6e3a0d5" providerId="ADAL" clId="{2BA1BF5F-D185-4BEB-8BE1-79F946DF3B67}" dt="2025-10-13T14:13:17.081" v="56" actId="478"/>
          <ac:spMkLst>
            <pc:docMk/>
            <pc:sldMk cId="2755977508" sldId="262"/>
            <ac:spMk id="2" creationId="{623E1137-5874-5AF5-E33D-0283DCF09A03}"/>
          </ac:spMkLst>
        </pc:spChg>
        <pc:graphicFrameChg chg="mod modGraphic">
          <ac:chgData name="Tom Banks" userId="e4003a43-4ad7-4d79-a39f-00cbc6e3a0d5" providerId="ADAL" clId="{2BA1BF5F-D185-4BEB-8BE1-79F946DF3B67}" dt="2025-10-13T14:13:44.936" v="63" actId="20577"/>
          <ac:graphicFrameMkLst>
            <pc:docMk/>
            <pc:sldMk cId="2755977508" sldId="262"/>
            <ac:graphicFrameMk id="5" creationId="{BB7A6755-CF87-7230-570A-7309BBAF653F}"/>
          </ac:graphicFrameMkLst>
        </pc:graphicFrameChg>
        <pc:picChg chg="del">
          <ac:chgData name="Tom Banks" userId="e4003a43-4ad7-4d79-a39f-00cbc6e3a0d5" providerId="ADAL" clId="{2BA1BF5F-D185-4BEB-8BE1-79F946DF3B67}" dt="2025-10-13T14:13:03.993" v="52" actId="478"/>
          <ac:picMkLst>
            <pc:docMk/>
            <pc:sldMk cId="2755977508" sldId="262"/>
            <ac:picMk id="3" creationId="{CFE197E3-816B-103F-5443-0FF70B38E1D9}"/>
          </ac:picMkLst>
        </pc:picChg>
        <pc:picChg chg="add mod ord">
          <ac:chgData name="Tom Banks" userId="e4003a43-4ad7-4d79-a39f-00cbc6e3a0d5" providerId="ADAL" clId="{2BA1BF5F-D185-4BEB-8BE1-79F946DF3B67}" dt="2025-10-13T14:13:33.578" v="60" actId="1076"/>
          <ac:picMkLst>
            <pc:docMk/>
            <pc:sldMk cId="2755977508" sldId="262"/>
            <ac:picMk id="6" creationId="{B56A260E-BF05-0A5C-4E38-14F45B4DA304}"/>
          </ac:picMkLst>
        </pc:picChg>
      </pc:sldChg>
      <pc:sldChg chg="addSp delSp modSp mod">
        <pc:chgData name="Tom Banks" userId="e4003a43-4ad7-4d79-a39f-00cbc6e3a0d5" providerId="ADAL" clId="{2BA1BF5F-D185-4BEB-8BE1-79F946DF3B67}" dt="2025-10-13T14:15:17.769" v="75" actId="14734"/>
        <pc:sldMkLst>
          <pc:docMk/>
          <pc:sldMk cId="2212214201" sldId="264"/>
        </pc:sldMkLst>
        <pc:spChg chg="del">
          <ac:chgData name="Tom Banks" userId="e4003a43-4ad7-4d79-a39f-00cbc6e3a0d5" providerId="ADAL" clId="{2BA1BF5F-D185-4BEB-8BE1-79F946DF3B67}" dt="2025-10-13T14:14:54.492" v="67" actId="478"/>
          <ac:spMkLst>
            <pc:docMk/>
            <pc:sldMk cId="2212214201" sldId="264"/>
            <ac:spMk id="2" creationId="{1156B0D5-CD92-3A4E-5E05-AA4D983A4A24}"/>
          </ac:spMkLst>
        </pc:spChg>
        <pc:graphicFrameChg chg="mod modGraphic">
          <ac:chgData name="Tom Banks" userId="e4003a43-4ad7-4d79-a39f-00cbc6e3a0d5" providerId="ADAL" clId="{2BA1BF5F-D185-4BEB-8BE1-79F946DF3B67}" dt="2025-10-13T14:15:17.769" v="75" actId="14734"/>
          <ac:graphicFrameMkLst>
            <pc:docMk/>
            <pc:sldMk cId="2212214201" sldId="264"/>
            <ac:graphicFrameMk id="5" creationId="{F9BDBC17-CD2E-90F4-A5E7-9D45B87765A4}"/>
          </ac:graphicFrameMkLst>
        </pc:graphicFrameChg>
        <pc:picChg chg="del">
          <ac:chgData name="Tom Banks" userId="e4003a43-4ad7-4d79-a39f-00cbc6e3a0d5" providerId="ADAL" clId="{2BA1BF5F-D185-4BEB-8BE1-79F946DF3B67}" dt="2025-10-13T14:14:47.417" v="64" actId="478"/>
          <ac:picMkLst>
            <pc:docMk/>
            <pc:sldMk cId="2212214201" sldId="264"/>
            <ac:picMk id="3" creationId="{1C0FE35C-D015-5924-5AA8-4FAE00537F08}"/>
          </ac:picMkLst>
        </pc:picChg>
        <pc:picChg chg="add mod ord">
          <ac:chgData name="Tom Banks" userId="e4003a43-4ad7-4d79-a39f-00cbc6e3a0d5" providerId="ADAL" clId="{2BA1BF5F-D185-4BEB-8BE1-79F946DF3B67}" dt="2025-10-13T14:14:52.508" v="66" actId="167"/>
          <ac:picMkLst>
            <pc:docMk/>
            <pc:sldMk cId="2212214201" sldId="264"/>
            <ac:picMk id="6" creationId="{3AC1E9C2-1C91-6BAC-5047-CE0493D42E70}"/>
          </ac:picMkLst>
        </pc:picChg>
      </pc:sldChg>
      <pc:sldChg chg="delSp modSp mod">
        <pc:chgData name="Tom Banks" userId="e4003a43-4ad7-4d79-a39f-00cbc6e3a0d5" providerId="ADAL" clId="{2BA1BF5F-D185-4BEB-8BE1-79F946DF3B67}" dt="2025-10-13T14:19:47.994" v="117" actId="1076"/>
        <pc:sldMkLst>
          <pc:docMk/>
          <pc:sldMk cId="760599453" sldId="265"/>
        </pc:sldMkLst>
        <pc:spChg chg="del">
          <ac:chgData name="Tom Banks" userId="e4003a43-4ad7-4d79-a39f-00cbc6e3a0d5" providerId="ADAL" clId="{2BA1BF5F-D185-4BEB-8BE1-79F946DF3B67}" dt="2025-10-13T14:18:44.085" v="112" actId="478"/>
          <ac:spMkLst>
            <pc:docMk/>
            <pc:sldMk cId="760599453" sldId="265"/>
            <ac:spMk id="2" creationId="{E8B5FDB1-5538-DC46-5C8D-0386BD9BBC8C}"/>
          </ac:spMkLst>
        </pc:spChg>
        <pc:graphicFrameChg chg="mod modGraphic">
          <ac:chgData name="Tom Banks" userId="e4003a43-4ad7-4d79-a39f-00cbc6e3a0d5" providerId="ADAL" clId="{2BA1BF5F-D185-4BEB-8BE1-79F946DF3B67}" dt="2025-10-13T14:19:47.994" v="117" actId="1076"/>
          <ac:graphicFrameMkLst>
            <pc:docMk/>
            <pc:sldMk cId="760599453" sldId="265"/>
            <ac:graphicFrameMk id="5" creationId="{2BEE4F89-4408-F00A-3DA8-BFCBC572C119}"/>
          </ac:graphicFrameMkLst>
        </pc:graphicFrameChg>
      </pc:sldChg>
      <pc:sldChg chg="modSp mod">
        <pc:chgData name="Tom Banks" userId="e4003a43-4ad7-4d79-a39f-00cbc6e3a0d5" providerId="ADAL" clId="{2BA1BF5F-D185-4BEB-8BE1-79F946DF3B67}" dt="2025-10-13T14:22:18.006" v="148" actId="1076"/>
        <pc:sldMkLst>
          <pc:docMk/>
          <pc:sldMk cId="3120658537" sldId="270"/>
        </pc:sldMkLst>
        <pc:spChg chg="mod">
          <ac:chgData name="Tom Banks" userId="e4003a43-4ad7-4d79-a39f-00cbc6e3a0d5" providerId="ADAL" clId="{2BA1BF5F-D185-4BEB-8BE1-79F946DF3B67}" dt="2025-10-13T14:22:18.006" v="148" actId="1076"/>
          <ac:spMkLst>
            <pc:docMk/>
            <pc:sldMk cId="3120658537" sldId="270"/>
            <ac:spMk id="4" creationId="{1CFA53F3-F0F5-4362-4434-1CA64B94EA7D}"/>
          </ac:spMkLst>
        </pc:spChg>
      </pc:sldChg>
      <pc:sldChg chg="del">
        <pc:chgData name="Tom Banks" userId="e4003a43-4ad7-4d79-a39f-00cbc6e3a0d5" providerId="ADAL" clId="{2BA1BF5F-D185-4BEB-8BE1-79F946DF3B67}" dt="2025-10-13T14:22:24.838" v="151" actId="47"/>
        <pc:sldMkLst>
          <pc:docMk/>
          <pc:sldMk cId="1655039066" sldId="271"/>
        </pc:sldMkLst>
      </pc:sldChg>
      <pc:sldChg chg="del">
        <pc:chgData name="Tom Banks" userId="e4003a43-4ad7-4d79-a39f-00cbc6e3a0d5" providerId="ADAL" clId="{2BA1BF5F-D185-4BEB-8BE1-79F946DF3B67}" dt="2025-10-13T14:22:25.824" v="152" actId="47"/>
        <pc:sldMkLst>
          <pc:docMk/>
          <pc:sldMk cId="1263486907" sldId="272"/>
        </pc:sldMkLst>
      </pc:sldChg>
      <pc:sldChg chg="modSp mod">
        <pc:chgData name="Tom Banks" userId="e4003a43-4ad7-4d79-a39f-00cbc6e3a0d5" providerId="ADAL" clId="{2BA1BF5F-D185-4BEB-8BE1-79F946DF3B67}" dt="2025-10-13T14:21:51.809" v="143" actId="20577"/>
        <pc:sldMkLst>
          <pc:docMk/>
          <pc:sldMk cId="2070466118" sldId="273"/>
        </pc:sldMkLst>
        <pc:spChg chg="mod">
          <ac:chgData name="Tom Banks" userId="e4003a43-4ad7-4d79-a39f-00cbc6e3a0d5" providerId="ADAL" clId="{2BA1BF5F-D185-4BEB-8BE1-79F946DF3B67}" dt="2025-10-13T14:21:51.809" v="143" actId="20577"/>
          <ac:spMkLst>
            <pc:docMk/>
            <pc:sldMk cId="2070466118" sldId="273"/>
            <ac:spMk id="5" creationId="{7C0CE318-2120-E324-9292-5A86D8597144}"/>
          </ac:spMkLst>
        </pc:spChg>
      </pc:sldChg>
      <pc:sldChg chg="add">
        <pc:chgData name="Tom Banks" userId="e4003a43-4ad7-4d79-a39f-00cbc6e3a0d5" providerId="ADAL" clId="{2BA1BF5F-D185-4BEB-8BE1-79F946DF3B67}" dt="2025-10-13T14:22:31.324" v="153"/>
        <pc:sldMkLst>
          <pc:docMk/>
          <pc:sldMk cId="1720532140" sldId="274"/>
        </pc:sldMkLst>
      </pc:sldChg>
      <pc:sldChg chg="add del">
        <pc:chgData name="Tom Banks" userId="e4003a43-4ad7-4d79-a39f-00cbc6e3a0d5" providerId="ADAL" clId="{2BA1BF5F-D185-4BEB-8BE1-79F946DF3B67}" dt="2025-10-13T14:22:24.069" v="150" actId="47"/>
        <pc:sldMkLst>
          <pc:docMk/>
          <pc:sldMk cId="3964462231" sldId="274"/>
        </pc:sldMkLst>
      </pc:sldChg>
      <pc:sldChg chg="add">
        <pc:chgData name="Tom Banks" userId="e4003a43-4ad7-4d79-a39f-00cbc6e3a0d5" providerId="ADAL" clId="{2BA1BF5F-D185-4BEB-8BE1-79F946DF3B67}" dt="2025-10-13T14:22:32.913" v="154"/>
        <pc:sldMkLst>
          <pc:docMk/>
          <pc:sldMk cId="2536211415" sldId="275"/>
        </pc:sldMkLst>
      </pc:sldChg>
      <pc:sldChg chg="add del">
        <pc:chgData name="Tom Banks" userId="e4003a43-4ad7-4d79-a39f-00cbc6e3a0d5" providerId="ADAL" clId="{2BA1BF5F-D185-4BEB-8BE1-79F946DF3B67}" dt="2025-10-13T14:22:22.903" v="149" actId="47"/>
        <pc:sldMkLst>
          <pc:docMk/>
          <pc:sldMk cId="2751133409" sldId="275"/>
        </pc:sldMkLst>
      </pc:sldChg>
      <pc:sldChg chg="add">
        <pc:chgData name="Tom Banks" userId="e4003a43-4ad7-4d79-a39f-00cbc6e3a0d5" providerId="ADAL" clId="{2BA1BF5F-D185-4BEB-8BE1-79F946DF3B67}" dt="2025-10-13T14:22:33.899" v="155"/>
        <pc:sldMkLst>
          <pc:docMk/>
          <pc:sldMk cId="2883864405" sldId="276"/>
        </pc:sldMkLst>
      </pc:sldChg>
      <pc:sldChg chg="add">
        <pc:chgData name="Tom Banks" userId="e4003a43-4ad7-4d79-a39f-00cbc6e3a0d5" providerId="ADAL" clId="{2BA1BF5F-D185-4BEB-8BE1-79F946DF3B67}" dt="2025-10-13T14:22:34.885" v="156"/>
        <pc:sldMkLst>
          <pc:docMk/>
          <pc:sldMk cId="2920400790" sldId="27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10/13/2025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10/13/2025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10/13/2025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10/13/2025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10/13/2025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10/13/2025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10/13/2025</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4229092936"/>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703392690"/>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098093869"/>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602107153"/>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442412916"/>
              </p:ext>
            </p:extLst>
          </p:nvPr>
        </p:nvGraphicFramePr>
        <p:xfrm>
          <a:off x="197588" y="684701"/>
          <a:ext cx="5724635" cy="3362456"/>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531612602"/>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58603234"/>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C3F712670E5834B94C00F44D97EFF8B" ma:contentTypeVersion="4" ma:contentTypeDescription="Create a new document." ma:contentTypeScope="" ma:versionID="efbd96afd049bb593c2d0fe6c7045ea7">
  <xsd:schema xmlns:xsd="http://www.w3.org/2001/XMLSchema" xmlns:xs="http://www.w3.org/2001/XMLSchema" xmlns:p="http://schemas.microsoft.com/office/2006/metadata/properties" xmlns:ns2="27a9b8dc-9cd6-4e98-bfbd-036b0a42fea8" xmlns:ns3="89777f82-58e2-41b5-a5a1-8a26a5018091" xmlns:ns4="0b9f9aa4-d078-4b4b-8c0d-6f732cef71e4" xmlns:ns5="a58c2a67-9f69-408b-838d-b0f183b9b8bb" targetNamespace="http://schemas.microsoft.com/office/2006/metadata/properties" ma:root="true" ma:fieldsID="5bcdb7ab25403b7adf35a15b1e5a1769" ns2:_="" ns3:_="" ns4:_="" ns5:_="">
    <xsd:import namespace="27a9b8dc-9cd6-4e98-bfbd-036b0a42fea8"/>
    <xsd:import namespace="89777f82-58e2-41b5-a5a1-8a26a5018091"/>
    <xsd:import namespace="0b9f9aa4-d078-4b4b-8c0d-6f732cef71e4"/>
    <xsd:import namespace="a58c2a67-9f69-408b-838d-b0f183b9b8bb"/>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LengthInSeconds" minOccurs="0"/>
                <xsd:element ref="ns2:MediaServiceAutoKeyPoints" minOccurs="0"/>
                <xsd:element ref="ns2:MediaServiceKeyPoints"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element ref="ns4:lcf76f155ced4ddcb4097134ff3c332f" minOccurs="0"/>
                <xsd:element ref="ns5: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7a9b8dc-9cd6-4e98-bfbd-036b0a42fe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9777f82-58e2-41b5-a5a1-8a26a5018091"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b9f9aa4-d078-4b4b-8c0d-6f732cef71e4" elementFormDefault="qualified">
    <xsd:import namespace="http://schemas.microsoft.com/office/2006/documentManagement/types"/>
    <xsd:import namespace="http://schemas.microsoft.com/office/infopath/2007/PartnerControls"/>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60fd8783-d007-4a7f-bcfc-6441331de499"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a58c2a67-9f69-408b-838d-b0f183b9b8bb" elementFormDefault="qualified">
    <xsd:import namespace="http://schemas.microsoft.com/office/2006/documentManagement/types"/>
    <xsd:import namespace="http://schemas.microsoft.com/office/infopath/2007/PartnerControls"/>
    <xsd:element name="TaxCatchAll" ma:index="26" nillable="true" ma:displayName="Taxonomy Catch All Column" ma:hidden="true" ma:list="{9a93ff41-4eaf-4032-b3b1-739e68f699c0}" ma:internalName="TaxCatchAll" ma:showField="CatchAllData" ma:web="a58c2a67-9f69-408b-838d-b0f183b9b8b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b9f9aa4-d078-4b4b-8c0d-6f732cef71e4">
      <Terms xmlns="http://schemas.microsoft.com/office/infopath/2007/PartnerControls"/>
    </lcf76f155ced4ddcb4097134ff3c332f>
    <TaxCatchAll xmlns="a58c2a67-9f69-408b-838d-b0f183b9b8bb" xsi:nil="true"/>
  </documentManagement>
</p:properties>
</file>

<file path=customXml/itemProps1.xml><?xml version="1.0" encoding="utf-8"?>
<ds:datastoreItem xmlns:ds="http://schemas.openxmlformats.org/officeDocument/2006/customXml" ds:itemID="{A8AAF244-0B30-4FE0-8CEA-DA3C4B6FF72C}"/>
</file>

<file path=customXml/itemProps2.xml><?xml version="1.0" encoding="utf-8"?>
<ds:datastoreItem xmlns:ds="http://schemas.openxmlformats.org/officeDocument/2006/customXml" ds:itemID="{11A7965E-2EE1-47AC-90F3-A23BDB7999B4}"/>
</file>

<file path=customXml/itemProps3.xml><?xml version="1.0" encoding="utf-8"?>
<ds:datastoreItem xmlns:ds="http://schemas.openxmlformats.org/officeDocument/2006/customXml" ds:itemID="{DA8B4657-60D9-474A-BE5A-6654C2FE65A6}"/>
</file>

<file path=docProps/app.xml><?xml version="1.0" encoding="utf-8"?>
<Properties xmlns="http://schemas.openxmlformats.org/officeDocument/2006/extended-properties" xmlns:vt="http://schemas.openxmlformats.org/officeDocument/2006/docPropsVTypes">
  <Template>Office Theme</Template>
  <TotalTime>107</TotalTime>
  <Words>2178</Words>
  <Application>Microsoft Office PowerPoint</Application>
  <PresentationFormat>Custom</PresentationFormat>
  <Paragraphs>367</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Tom Banks</cp:lastModifiedBy>
  <cp:revision>13</cp:revision>
  <dcterms:created xsi:type="dcterms:W3CDTF">2025-10-08T18:09:30Z</dcterms:created>
  <dcterms:modified xsi:type="dcterms:W3CDTF">2025-10-13T14:22:40Z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0x0101006C3F712670E5834B94C00F44D97EFF8B</vt:lpwstr>
  </property>
</Properties>
</file>